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95" r:id="rId1"/>
  </p:sldMasterIdLst>
  <p:notesMasterIdLst>
    <p:notesMasterId r:id="rId23"/>
  </p:notesMasterIdLst>
  <p:sldIdLst>
    <p:sldId id="256" r:id="rId2"/>
    <p:sldId id="257" r:id="rId3"/>
    <p:sldId id="264" r:id="rId4"/>
    <p:sldId id="265" r:id="rId5"/>
    <p:sldId id="266" r:id="rId6"/>
    <p:sldId id="267" r:id="rId7"/>
    <p:sldId id="258" r:id="rId8"/>
    <p:sldId id="268" r:id="rId9"/>
    <p:sldId id="269" r:id="rId10"/>
    <p:sldId id="270" r:id="rId11"/>
    <p:sldId id="259" r:id="rId12"/>
    <p:sldId id="271" r:id="rId13"/>
    <p:sldId id="272" r:id="rId14"/>
    <p:sldId id="260" r:id="rId15"/>
    <p:sldId id="273" r:id="rId16"/>
    <p:sldId id="274" r:id="rId17"/>
    <p:sldId id="261" r:id="rId18"/>
    <p:sldId id="275" r:id="rId19"/>
    <p:sldId id="276" r:id="rId20"/>
    <p:sldId id="262" r:id="rId21"/>
    <p:sldId id="263" r:id="rId22"/>
  </p:sldIdLst>
  <p:sldSz cx="12190413" cy="6859588"/>
  <p:notesSz cx="6858000" cy="9144000"/>
  <p:defaultTextStyle>
    <a:defPPr>
      <a:defRPr lang="en-US"/>
    </a:defPPr>
    <a:lvl1pPr marL="0" algn="l" defTabSz="12163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158" algn="l" defTabSz="12163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6315" algn="l" defTabSz="12163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4473" algn="l" defTabSz="12163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2625" algn="l" defTabSz="12163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0784" algn="l" defTabSz="12163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48942" algn="l" defTabSz="12163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57102" algn="l" defTabSz="12163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65255" algn="l" defTabSz="121631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BC33"/>
    <a:srgbClr val="FE8602"/>
    <a:srgbClr val="FCAC0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82690" autoAdjust="0"/>
  </p:normalViewPr>
  <p:slideViewPr>
    <p:cSldViewPr showGuides="1">
      <p:cViewPr>
        <p:scale>
          <a:sx n="66" d="100"/>
          <a:sy n="66" d="100"/>
        </p:scale>
        <p:origin x="-624" y="-424"/>
      </p:cViewPr>
      <p:guideLst>
        <p:guide orient="horz" pos="4320"/>
        <p:guide pos="7678"/>
      </p:guideLst>
    </p:cSldViewPr>
  </p:slideViewPr>
  <p:outlineViewPr>
    <p:cViewPr>
      <p:scale>
        <a:sx n="33" d="100"/>
        <a:sy n="33" d="100"/>
      </p:scale>
      <p:origin x="54" y="105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8" d="100"/>
        <a:sy n="2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DDD36-4910-4441-B95C-61F0E2D22625}" type="datetimeFigureOut">
              <a:rPr lang="en-GB" smtClean="0"/>
              <a:t>4/24/14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DF5E5-23AA-4C4F-944E-649118485B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90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63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158" algn="l" defTabSz="12163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6315" algn="l" defTabSz="12163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4473" algn="l" defTabSz="12163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2625" algn="l" defTabSz="12163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0784" algn="l" defTabSz="12163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48942" algn="l" defTabSz="12163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57102" algn="l" defTabSz="12163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65255" algn="l" defTabSz="121631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79182" y="189434"/>
            <a:ext cx="1224136" cy="365125"/>
          </a:xfrm>
        </p:spPr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F39CEB75-053C-418C-B193-B88DDE40C618}" type="datetimeFigureOut">
              <a:rPr lang="en-GB" smtClean="0"/>
              <a:pPr/>
              <a:t>4/24/14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5326" y="170335"/>
            <a:ext cx="3949472" cy="403324"/>
          </a:xfrm>
        </p:spPr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4924" y="189434"/>
            <a:ext cx="733079" cy="365125"/>
          </a:xfrm>
        </p:spPr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7D8F768C-F9C1-458A-BA6E-88C406A720B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11050"/>
            <a:ext cx="6308135" cy="6848538"/>
          </a:xfrm>
          <a:custGeom>
            <a:avLst/>
            <a:gdLst/>
            <a:ahLst/>
            <a:cxnLst/>
            <a:rect l="l" t="t" r="r" b="b"/>
            <a:pathLst>
              <a:path w="6308135" h="6848538">
                <a:moveTo>
                  <a:pt x="0" y="0"/>
                </a:moveTo>
                <a:lnTo>
                  <a:pt x="5580234" y="0"/>
                </a:lnTo>
                <a:cubicBezTo>
                  <a:pt x="6048879" y="1047389"/>
                  <a:pt x="6308135" y="2208315"/>
                  <a:pt x="6308135" y="3429794"/>
                </a:cubicBezTo>
                <a:cubicBezTo>
                  <a:pt x="6308135" y="4647027"/>
                  <a:pt x="6050678" y="5804128"/>
                  <a:pt x="5584839" y="6848538"/>
                </a:cubicBezTo>
                <a:lnTo>
                  <a:pt x="0" y="6848538"/>
                </a:lnTo>
                <a:close/>
              </a:path>
            </a:pathLst>
          </a:custGeom>
          <a:blipFill>
            <a:blip r:embed="rId4"/>
            <a:srcRect/>
            <a:stretch>
              <a:fillRect l="-11298" r="-81360"/>
            </a:stretch>
          </a:blipFill>
          <a:ln>
            <a:noFill/>
          </a:ln>
          <a:effectLst>
            <a:outerShdw blurRad="406400" dist="38100" algn="l" rotWithShape="0">
              <a:prstClr val="black">
                <a:alpha val="71000"/>
              </a:prstClr>
            </a:outerShdw>
          </a:effectLst>
          <a:scene3d>
            <a:camera prst="orthographicFront"/>
            <a:lightRig rig="threePt" dir="t">
              <a:rot lat="0" lon="0" rev="13800000"/>
            </a:lightRig>
          </a:scene3d>
          <a:sp3d>
            <a:bevelT w="825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9362" y="2565698"/>
            <a:ext cx="5565818" cy="1180356"/>
          </a:xfrm>
          <a:effectLst/>
        </p:spPr>
        <p:txBody>
          <a:bodyPr anchor="b" anchorCtr="0">
            <a:noAutofit/>
          </a:bodyPr>
          <a:lstStyle>
            <a:lvl1pPr algn="r">
              <a:defRPr sz="4000" b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230" y="3988024"/>
            <a:ext cx="5542345" cy="1198190"/>
          </a:xfrm>
          <a:effectLst/>
        </p:spPr>
        <p:txBody>
          <a:bodyPr>
            <a:normAutofit/>
          </a:bodyPr>
          <a:lstStyle>
            <a:lvl1pPr marL="0" indent="0" algn="r">
              <a:buNone/>
              <a:defRPr sz="3200" b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6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EB75-053C-418C-B193-B88DDE40C618}" type="datetimeFigureOut">
              <a:rPr lang="en-GB" smtClean="0"/>
              <a:pPr/>
              <a:t>4/24/14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F768C-F9C1-458A-BA6E-88C406A720B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-24434" y="736923"/>
            <a:ext cx="16560800" cy="136525"/>
            <a:chOff x="-673100" y="909638"/>
            <a:chExt cx="16560800" cy="136525"/>
          </a:xfrm>
          <a:solidFill>
            <a:schemeClr val="accent6">
              <a:lumMod val="50000"/>
              <a:alpha val="78000"/>
            </a:schemeClr>
          </a:solidFill>
        </p:grpSpPr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-673100" y="993775"/>
              <a:ext cx="447675" cy="14287"/>
            </a:xfrm>
            <a:custGeom>
              <a:avLst/>
              <a:gdLst>
                <a:gd name="T0" fmla="*/ 89 w 97"/>
                <a:gd name="T1" fmla="*/ 1 h 7"/>
                <a:gd name="T2" fmla="*/ 77 w 97"/>
                <a:gd name="T3" fmla="*/ 0 h 7"/>
                <a:gd name="T4" fmla="*/ 58 w 97"/>
                <a:gd name="T5" fmla="*/ 3 h 7"/>
                <a:gd name="T6" fmla="*/ 48 w 97"/>
                <a:gd name="T7" fmla="*/ 1 h 7"/>
                <a:gd name="T8" fmla="*/ 17 w 97"/>
                <a:gd name="T9" fmla="*/ 3 h 7"/>
                <a:gd name="T10" fmla="*/ 36 w 97"/>
                <a:gd name="T11" fmla="*/ 3 h 7"/>
                <a:gd name="T12" fmla="*/ 0 w 97"/>
                <a:gd name="T13" fmla="*/ 5 h 7"/>
                <a:gd name="T14" fmla="*/ 34 w 97"/>
                <a:gd name="T15" fmla="*/ 5 h 7"/>
                <a:gd name="T16" fmla="*/ 32 w 97"/>
                <a:gd name="T17" fmla="*/ 6 h 7"/>
                <a:gd name="T18" fmla="*/ 59 w 97"/>
                <a:gd name="T19" fmla="*/ 6 h 7"/>
                <a:gd name="T20" fmla="*/ 53 w 97"/>
                <a:gd name="T21" fmla="*/ 7 h 7"/>
                <a:gd name="T22" fmla="*/ 97 w 97"/>
                <a:gd name="T23" fmla="*/ 2 h 7"/>
                <a:gd name="T24" fmla="*/ 89 w 97"/>
                <a:gd name="T2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7">
                  <a:moveTo>
                    <a:pt x="89" y="1"/>
                  </a:moveTo>
                  <a:cubicBezTo>
                    <a:pt x="81" y="2"/>
                    <a:pt x="74" y="0"/>
                    <a:pt x="77" y="0"/>
                  </a:cubicBezTo>
                  <a:cubicBezTo>
                    <a:pt x="60" y="1"/>
                    <a:pt x="60" y="0"/>
                    <a:pt x="58" y="3"/>
                  </a:cubicBezTo>
                  <a:cubicBezTo>
                    <a:pt x="47" y="4"/>
                    <a:pt x="36" y="2"/>
                    <a:pt x="48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1" y="5"/>
                    <a:pt x="6" y="2"/>
                    <a:pt x="0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40" y="5"/>
                    <a:pt x="54" y="5"/>
                    <a:pt x="59" y="6"/>
                  </a:cubicBezTo>
                  <a:cubicBezTo>
                    <a:pt x="59" y="6"/>
                    <a:pt x="59" y="7"/>
                    <a:pt x="53" y="7"/>
                  </a:cubicBezTo>
                  <a:cubicBezTo>
                    <a:pt x="93" y="7"/>
                    <a:pt x="64" y="2"/>
                    <a:pt x="97" y="2"/>
                  </a:cubicBezTo>
                  <a:cubicBezTo>
                    <a:pt x="95" y="2"/>
                    <a:pt x="93" y="2"/>
                    <a:pt x="8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-249238" y="992188"/>
              <a:ext cx="438150" cy="25400"/>
            </a:xfrm>
            <a:custGeom>
              <a:avLst/>
              <a:gdLst>
                <a:gd name="T0" fmla="*/ 31 w 95"/>
                <a:gd name="T1" fmla="*/ 8 h 13"/>
                <a:gd name="T2" fmla="*/ 45 w 95"/>
                <a:gd name="T3" fmla="*/ 5 h 13"/>
                <a:gd name="T4" fmla="*/ 68 w 95"/>
                <a:gd name="T5" fmla="*/ 6 h 13"/>
                <a:gd name="T6" fmla="*/ 74 w 95"/>
                <a:gd name="T7" fmla="*/ 3 h 13"/>
                <a:gd name="T8" fmla="*/ 64 w 95"/>
                <a:gd name="T9" fmla="*/ 4 h 13"/>
                <a:gd name="T10" fmla="*/ 88 w 95"/>
                <a:gd name="T11" fmla="*/ 0 h 13"/>
                <a:gd name="T12" fmla="*/ 55 w 95"/>
                <a:gd name="T13" fmla="*/ 2 h 13"/>
                <a:gd name="T14" fmla="*/ 18 w 95"/>
                <a:gd name="T15" fmla="*/ 1 h 13"/>
                <a:gd name="T16" fmla="*/ 6 w 95"/>
                <a:gd name="T17" fmla="*/ 3 h 13"/>
                <a:gd name="T18" fmla="*/ 10 w 95"/>
                <a:gd name="T19" fmla="*/ 3 h 13"/>
                <a:gd name="T20" fmla="*/ 11 w 95"/>
                <a:gd name="T21" fmla="*/ 6 h 13"/>
                <a:gd name="T22" fmla="*/ 27 w 95"/>
                <a:gd name="T23" fmla="*/ 5 h 13"/>
                <a:gd name="T24" fmla="*/ 0 w 95"/>
                <a:gd name="T25" fmla="*/ 9 h 13"/>
                <a:gd name="T26" fmla="*/ 46 w 95"/>
                <a:gd name="T27" fmla="*/ 12 h 13"/>
                <a:gd name="T28" fmla="*/ 31 w 95"/>
                <a:gd name="T2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3">
                  <a:moveTo>
                    <a:pt x="31" y="8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9" y="5"/>
                    <a:pt x="86" y="4"/>
                    <a:pt x="74" y="3"/>
                  </a:cubicBezTo>
                  <a:cubicBezTo>
                    <a:pt x="72" y="3"/>
                    <a:pt x="68" y="4"/>
                    <a:pt x="64" y="4"/>
                  </a:cubicBezTo>
                  <a:cubicBezTo>
                    <a:pt x="67" y="1"/>
                    <a:pt x="95" y="3"/>
                    <a:pt x="88" y="0"/>
                  </a:cubicBezTo>
                  <a:cubicBezTo>
                    <a:pt x="70" y="1"/>
                    <a:pt x="67" y="0"/>
                    <a:pt x="55" y="2"/>
                  </a:cubicBezTo>
                  <a:cubicBezTo>
                    <a:pt x="38" y="2"/>
                    <a:pt x="26" y="1"/>
                    <a:pt x="18" y="1"/>
                  </a:cubicBezTo>
                  <a:cubicBezTo>
                    <a:pt x="13" y="1"/>
                    <a:pt x="12" y="2"/>
                    <a:pt x="6" y="3"/>
                  </a:cubicBezTo>
                  <a:cubicBezTo>
                    <a:pt x="7" y="3"/>
                    <a:pt x="9" y="3"/>
                    <a:pt x="10" y="3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6" y="5"/>
                    <a:pt x="21" y="6"/>
                    <a:pt x="27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13"/>
                    <a:pt x="36" y="11"/>
                    <a:pt x="46" y="12"/>
                  </a:cubicBezTo>
                  <a:cubicBezTo>
                    <a:pt x="33" y="9"/>
                    <a:pt x="57" y="11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-225425" y="996950"/>
              <a:ext cx="476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8961438" y="950913"/>
              <a:ext cx="406400" cy="14287"/>
            </a:xfrm>
            <a:custGeom>
              <a:avLst/>
              <a:gdLst>
                <a:gd name="T0" fmla="*/ 58 w 88"/>
                <a:gd name="T1" fmla="*/ 3 h 7"/>
                <a:gd name="T2" fmla="*/ 66 w 88"/>
                <a:gd name="T3" fmla="*/ 1 h 7"/>
                <a:gd name="T4" fmla="*/ 0 w 88"/>
                <a:gd name="T5" fmla="*/ 2 h 7"/>
                <a:gd name="T6" fmla="*/ 9 w 88"/>
                <a:gd name="T7" fmla="*/ 4 h 7"/>
                <a:gd name="T8" fmla="*/ 34 w 88"/>
                <a:gd name="T9" fmla="*/ 3 h 7"/>
                <a:gd name="T10" fmla="*/ 29 w 88"/>
                <a:gd name="T11" fmla="*/ 4 h 7"/>
                <a:gd name="T12" fmla="*/ 45 w 88"/>
                <a:gd name="T13" fmla="*/ 7 h 7"/>
                <a:gd name="T14" fmla="*/ 46 w 88"/>
                <a:gd name="T15" fmla="*/ 7 h 7"/>
                <a:gd name="T16" fmla="*/ 88 w 88"/>
                <a:gd name="T17" fmla="*/ 0 h 7"/>
                <a:gd name="T18" fmla="*/ 58 w 88"/>
                <a:gd name="T1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7">
                  <a:moveTo>
                    <a:pt x="58" y="3"/>
                  </a:moveTo>
                  <a:cubicBezTo>
                    <a:pt x="64" y="3"/>
                    <a:pt x="65" y="2"/>
                    <a:pt x="66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21" y="4"/>
                    <a:pt x="9" y="4"/>
                  </a:cubicBezTo>
                  <a:cubicBezTo>
                    <a:pt x="14" y="5"/>
                    <a:pt x="32" y="4"/>
                    <a:pt x="34" y="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44" y="3"/>
                    <a:pt x="55" y="6"/>
                    <a:pt x="45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73" y="0"/>
                    <a:pt x="76" y="3"/>
                    <a:pt x="5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15403513" y="963613"/>
              <a:ext cx="41275" cy="1587"/>
            </a:xfrm>
            <a:custGeom>
              <a:avLst/>
              <a:gdLst>
                <a:gd name="T0" fmla="*/ 9 w 9"/>
                <a:gd name="T1" fmla="*/ 0 h 1"/>
                <a:gd name="T2" fmla="*/ 1 w 9"/>
                <a:gd name="T3" fmla="*/ 1 h 1"/>
                <a:gd name="T4" fmla="*/ 9 w 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4" y="1"/>
                    <a:pt x="7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9413875" y="946150"/>
              <a:ext cx="60325" cy="3175"/>
            </a:xfrm>
            <a:custGeom>
              <a:avLst/>
              <a:gdLst>
                <a:gd name="T0" fmla="*/ 0 w 13"/>
                <a:gd name="T1" fmla="*/ 2 h 2"/>
                <a:gd name="T2" fmla="*/ 13 w 13"/>
                <a:gd name="T3" fmla="*/ 0 h 2"/>
                <a:gd name="T4" fmla="*/ 0 w 1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0"/>
                    <a:pt x="3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8994775" y="1011238"/>
              <a:ext cx="26988" cy="1587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6 w 6"/>
                <a:gd name="T5" fmla="*/ 0 h 1"/>
                <a:gd name="T6" fmla="*/ 6 w 6"/>
                <a:gd name="T7" fmla="*/ 0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10787063" y="933450"/>
              <a:ext cx="17463" cy="0"/>
            </a:xfrm>
            <a:custGeom>
              <a:avLst/>
              <a:gdLst>
                <a:gd name="T0" fmla="*/ 0 w 4"/>
                <a:gd name="T1" fmla="*/ 4 w 4"/>
                <a:gd name="T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8174038" y="1019175"/>
              <a:ext cx="317500" cy="17462"/>
            </a:xfrm>
            <a:custGeom>
              <a:avLst/>
              <a:gdLst>
                <a:gd name="T0" fmla="*/ 0 w 69"/>
                <a:gd name="T1" fmla="*/ 9 h 9"/>
                <a:gd name="T2" fmla="*/ 29 w 69"/>
                <a:gd name="T3" fmla="*/ 7 h 9"/>
                <a:gd name="T4" fmla="*/ 33 w 69"/>
                <a:gd name="T5" fmla="*/ 9 h 9"/>
                <a:gd name="T6" fmla="*/ 43 w 69"/>
                <a:gd name="T7" fmla="*/ 8 h 9"/>
                <a:gd name="T8" fmla="*/ 37 w 69"/>
                <a:gd name="T9" fmla="*/ 8 h 9"/>
                <a:gd name="T10" fmla="*/ 69 w 69"/>
                <a:gd name="T11" fmla="*/ 2 h 9"/>
                <a:gd name="T12" fmla="*/ 37 w 69"/>
                <a:gd name="T13" fmla="*/ 3 h 9"/>
                <a:gd name="T14" fmla="*/ 30 w 69"/>
                <a:gd name="T15" fmla="*/ 3 h 9"/>
                <a:gd name="T16" fmla="*/ 6 w 69"/>
                <a:gd name="T17" fmla="*/ 7 h 9"/>
                <a:gd name="T18" fmla="*/ 0 w 69"/>
                <a:gd name="T1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9">
                  <a:moveTo>
                    <a:pt x="0" y="9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5" y="8"/>
                    <a:pt x="39" y="8"/>
                    <a:pt x="33" y="9"/>
                  </a:cubicBezTo>
                  <a:cubicBezTo>
                    <a:pt x="35" y="9"/>
                    <a:pt x="46" y="8"/>
                    <a:pt x="43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52" y="5"/>
                    <a:pt x="43" y="4"/>
                    <a:pt x="69" y="2"/>
                  </a:cubicBezTo>
                  <a:cubicBezTo>
                    <a:pt x="53" y="0"/>
                    <a:pt x="46" y="2"/>
                    <a:pt x="37" y="3"/>
                  </a:cubicBezTo>
                  <a:cubicBezTo>
                    <a:pt x="35" y="3"/>
                    <a:pt x="32" y="3"/>
                    <a:pt x="30" y="3"/>
                  </a:cubicBezTo>
                  <a:cubicBezTo>
                    <a:pt x="6" y="7"/>
                    <a:pt x="6" y="7"/>
                    <a:pt x="6" y="7"/>
                  </a:cubicBez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13569950" y="995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13533438" y="995363"/>
              <a:ext cx="36513" cy="1587"/>
            </a:xfrm>
            <a:custGeom>
              <a:avLst/>
              <a:gdLst>
                <a:gd name="T0" fmla="*/ 7 w 8"/>
                <a:gd name="T1" fmla="*/ 1 h 1"/>
                <a:gd name="T2" fmla="*/ 8 w 8"/>
                <a:gd name="T3" fmla="*/ 0 h 1"/>
                <a:gd name="T4" fmla="*/ 7 w 8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">
                  <a:moveTo>
                    <a:pt x="7" y="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"/>
                    <a:pt x="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9367838" y="949325"/>
              <a:ext cx="46038" cy="4762"/>
            </a:xfrm>
            <a:custGeom>
              <a:avLst/>
              <a:gdLst>
                <a:gd name="T0" fmla="*/ 5 w 10"/>
                <a:gd name="T1" fmla="*/ 2 h 2"/>
                <a:gd name="T2" fmla="*/ 10 w 10"/>
                <a:gd name="T3" fmla="*/ 0 h 2"/>
                <a:gd name="T4" fmla="*/ 0 w 10"/>
                <a:gd name="T5" fmla="*/ 1 h 2"/>
                <a:gd name="T6" fmla="*/ 5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5" y="2"/>
                  </a:moveTo>
                  <a:cubicBezTo>
                    <a:pt x="6" y="1"/>
                    <a:pt x="7" y="0"/>
                    <a:pt x="1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3" y="1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9132888" y="965200"/>
              <a:ext cx="157163" cy="4762"/>
            </a:xfrm>
            <a:custGeom>
              <a:avLst/>
              <a:gdLst>
                <a:gd name="T0" fmla="*/ 34 w 34"/>
                <a:gd name="T1" fmla="*/ 0 h 2"/>
                <a:gd name="T2" fmla="*/ 9 w 34"/>
                <a:gd name="T3" fmla="*/ 0 h 2"/>
                <a:gd name="T4" fmla="*/ 0 w 34"/>
                <a:gd name="T5" fmla="*/ 2 h 2"/>
                <a:gd name="T6" fmla="*/ 34 w 3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">
                  <a:moveTo>
                    <a:pt x="3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0" y="1"/>
                    <a:pt x="21" y="1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9474200" y="909638"/>
              <a:ext cx="1819275" cy="44450"/>
            </a:xfrm>
            <a:custGeom>
              <a:avLst/>
              <a:gdLst>
                <a:gd name="T0" fmla="*/ 246 w 395"/>
                <a:gd name="T1" fmla="*/ 10 h 22"/>
                <a:gd name="T2" fmla="*/ 257 w 395"/>
                <a:gd name="T3" fmla="*/ 14 h 22"/>
                <a:gd name="T4" fmla="*/ 285 w 395"/>
                <a:gd name="T5" fmla="*/ 12 h 22"/>
                <a:gd name="T6" fmla="*/ 250 w 395"/>
                <a:gd name="T7" fmla="*/ 8 h 22"/>
                <a:gd name="T8" fmla="*/ 293 w 395"/>
                <a:gd name="T9" fmla="*/ 5 h 22"/>
                <a:gd name="T10" fmla="*/ 276 w 395"/>
                <a:gd name="T11" fmla="*/ 10 h 22"/>
                <a:gd name="T12" fmla="*/ 296 w 395"/>
                <a:gd name="T13" fmla="*/ 7 h 22"/>
                <a:gd name="T14" fmla="*/ 365 w 395"/>
                <a:gd name="T15" fmla="*/ 8 h 22"/>
                <a:gd name="T16" fmla="*/ 393 w 395"/>
                <a:gd name="T17" fmla="*/ 5 h 22"/>
                <a:gd name="T18" fmla="*/ 358 w 395"/>
                <a:gd name="T19" fmla="*/ 1 h 22"/>
                <a:gd name="T20" fmla="*/ 362 w 395"/>
                <a:gd name="T21" fmla="*/ 2 h 22"/>
                <a:gd name="T22" fmla="*/ 346 w 395"/>
                <a:gd name="T23" fmla="*/ 1 h 22"/>
                <a:gd name="T24" fmla="*/ 335 w 395"/>
                <a:gd name="T25" fmla="*/ 4 h 22"/>
                <a:gd name="T26" fmla="*/ 319 w 395"/>
                <a:gd name="T27" fmla="*/ 4 h 22"/>
                <a:gd name="T28" fmla="*/ 328 w 395"/>
                <a:gd name="T29" fmla="*/ 3 h 22"/>
                <a:gd name="T30" fmla="*/ 290 w 395"/>
                <a:gd name="T31" fmla="*/ 4 h 22"/>
                <a:gd name="T32" fmla="*/ 295 w 395"/>
                <a:gd name="T33" fmla="*/ 2 h 22"/>
                <a:gd name="T34" fmla="*/ 248 w 395"/>
                <a:gd name="T35" fmla="*/ 6 h 22"/>
                <a:gd name="T36" fmla="*/ 260 w 395"/>
                <a:gd name="T37" fmla="*/ 3 h 22"/>
                <a:gd name="T38" fmla="*/ 181 w 395"/>
                <a:gd name="T39" fmla="*/ 3 h 22"/>
                <a:gd name="T40" fmla="*/ 186 w 395"/>
                <a:gd name="T41" fmla="*/ 5 h 22"/>
                <a:gd name="T42" fmla="*/ 167 w 395"/>
                <a:gd name="T43" fmla="*/ 2 h 22"/>
                <a:gd name="T44" fmla="*/ 91 w 395"/>
                <a:gd name="T45" fmla="*/ 3 h 22"/>
                <a:gd name="T46" fmla="*/ 0 w 395"/>
                <a:gd name="T47" fmla="*/ 18 h 22"/>
                <a:gd name="T48" fmla="*/ 11 w 395"/>
                <a:gd name="T49" fmla="*/ 17 h 22"/>
                <a:gd name="T50" fmla="*/ 9 w 395"/>
                <a:gd name="T51" fmla="*/ 21 h 22"/>
                <a:gd name="T52" fmla="*/ 39 w 395"/>
                <a:gd name="T53" fmla="*/ 18 h 22"/>
                <a:gd name="T54" fmla="*/ 49 w 395"/>
                <a:gd name="T55" fmla="*/ 22 h 22"/>
                <a:gd name="T56" fmla="*/ 183 w 395"/>
                <a:gd name="T57" fmla="*/ 9 h 22"/>
                <a:gd name="T58" fmla="*/ 241 w 395"/>
                <a:gd name="T59" fmla="*/ 11 h 22"/>
                <a:gd name="T60" fmla="*/ 206 w 395"/>
                <a:gd name="T61" fmla="*/ 14 h 22"/>
                <a:gd name="T62" fmla="*/ 242 w 395"/>
                <a:gd name="T63" fmla="*/ 14 h 22"/>
                <a:gd name="T64" fmla="*/ 246 w 395"/>
                <a:gd name="T65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5" h="22">
                  <a:moveTo>
                    <a:pt x="246" y="10"/>
                  </a:moveTo>
                  <a:cubicBezTo>
                    <a:pt x="297" y="10"/>
                    <a:pt x="234" y="13"/>
                    <a:pt x="257" y="14"/>
                  </a:cubicBezTo>
                  <a:cubicBezTo>
                    <a:pt x="271" y="14"/>
                    <a:pt x="276" y="12"/>
                    <a:pt x="285" y="12"/>
                  </a:cubicBezTo>
                  <a:cubicBezTo>
                    <a:pt x="245" y="13"/>
                    <a:pt x="291" y="7"/>
                    <a:pt x="250" y="8"/>
                  </a:cubicBezTo>
                  <a:cubicBezTo>
                    <a:pt x="256" y="5"/>
                    <a:pt x="279" y="4"/>
                    <a:pt x="293" y="5"/>
                  </a:cubicBezTo>
                  <a:cubicBezTo>
                    <a:pt x="309" y="8"/>
                    <a:pt x="279" y="7"/>
                    <a:pt x="276" y="10"/>
                  </a:cubicBezTo>
                  <a:cubicBezTo>
                    <a:pt x="292" y="9"/>
                    <a:pt x="289" y="9"/>
                    <a:pt x="296" y="7"/>
                  </a:cubicBezTo>
                  <a:cubicBezTo>
                    <a:pt x="322" y="8"/>
                    <a:pt x="349" y="4"/>
                    <a:pt x="365" y="8"/>
                  </a:cubicBezTo>
                  <a:cubicBezTo>
                    <a:pt x="383" y="7"/>
                    <a:pt x="382" y="6"/>
                    <a:pt x="393" y="5"/>
                  </a:cubicBezTo>
                  <a:cubicBezTo>
                    <a:pt x="395" y="2"/>
                    <a:pt x="365" y="3"/>
                    <a:pt x="358" y="1"/>
                  </a:cubicBezTo>
                  <a:cubicBezTo>
                    <a:pt x="360" y="1"/>
                    <a:pt x="362" y="1"/>
                    <a:pt x="362" y="2"/>
                  </a:cubicBezTo>
                  <a:cubicBezTo>
                    <a:pt x="346" y="1"/>
                    <a:pt x="346" y="1"/>
                    <a:pt x="346" y="1"/>
                  </a:cubicBezTo>
                  <a:cubicBezTo>
                    <a:pt x="361" y="2"/>
                    <a:pt x="343" y="4"/>
                    <a:pt x="335" y="4"/>
                  </a:cubicBezTo>
                  <a:cubicBezTo>
                    <a:pt x="329" y="4"/>
                    <a:pt x="318" y="5"/>
                    <a:pt x="319" y="4"/>
                  </a:cubicBezTo>
                  <a:cubicBezTo>
                    <a:pt x="328" y="3"/>
                    <a:pt x="328" y="3"/>
                    <a:pt x="328" y="3"/>
                  </a:cubicBezTo>
                  <a:cubicBezTo>
                    <a:pt x="317" y="2"/>
                    <a:pt x="303" y="5"/>
                    <a:pt x="290" y="4"/>
                  </a:cubicBezTo>
                  <a:cubicBezTo>
                    <a:pt x="290" y="3"/>
                    <a:pt x="294" y="3"/>
                    <a:pt x="295" y="2"/>
                  </a:cubicBezTo>
                  <a:cubicBezTo>
                    <a:pt x="281" y="4"/>
                    <a:pt x="268" y="4"/>
                    <a:pt x="248" y="6"/>
                  </a:cubicBezTo>
                  <a:cubicBezTo>
                    <a:pt x="260" y="3"/>
                    <a:pt x="260" y="3"/>
                    <a:pt x="260" y="3"/>
                  </a:cubicBezTo>
                  <a:cubicBezTo>
                    <a:pt x="244" y="6"/>
                    <a:pt x="207" y="5"/>
                    <a:pt x="181" y="3"/>
                  </a:cubicBezTo>
                  <a:cubicBezTo>
                    <a:pt x="184" y="4"/>
                    <a:pt x="189" y="4"/>
                    <a:pt x="186" y="5"/>
                  </a:cubicBezTo>
                  <a:cubicBezTo>
                    <a:pt x="171" y="5"/>
                    <a:pt x="160" y="3"/>
                    <a:pt x="167" y="2"/>
                  </a:cubicBezTo>
                  <a:cubicBezTo>
                    <a:pt x="152" y="4"/>
                    <a:pt x="111" y="0"/>
                    <a:pt x="91" y="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7"/>
                    <a:pt x="7" y="17"/>
                    <a:pt x="11" y="17"/>
                  </a:cubicBezTo>
                  <a:cubicBezTo>
                    <a:pt x="19" y="19"/>
                    <a:pt x="24" y="19"/>
                    <a:pt x="9" y="21"/>
                  </a:cubicBezTo>
                  <a:cubicBezTo>
                    <a:pt x="23" y="20"/>
                    <a:pt x="18" y="18"/>
                    <a:pt x="39" y="18"/>
                  </a:cubicBezTo>
                  <a:cubicBezTo>
                    <a:pt x="31" y="19"/>
                    <a:pt x="29" y="22"/>
                    <a:pt x="49" y="22"/>
                  </a:cubicBezTo>
                  <a:cubicBezTo>
                    <a:pt x="101" y="20"/>
                    <a:pt x="135" y="13"/>
                    <a:pt x="183" y="9"/>
                  </a:cubicBezTo>
                  <a:cubicBezTo>
                    <a:pt x="185" y="11"/>
                    <a:pt x="223" y="10"/>
                    <a:pt x="241" y="11"/>
                  </a:cubicBezTo>
                  <a:cubicBezTo>
                    <a:pt x="234" y="13"/>
                    <a:pt x="220" y="14"/>
                    <a:pt x="206" y="14"/>
                  </a:cubicBezTo>
                  <a:cubicBezTo>
                    <a:pt x="215" y="14"/>
                    <a:pt x="230" y="14"/>
                    <a:pt x="242" y="14"/>
                  </a:cubicBezTo>
                  <a:lnTo>
                    <a:pt x="246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0058400" y="942975"/>
              <a:ext cx="19050" cy="0"/>
            </a:xfrm>
            <a:custGeom>
              <a:avLst/>
              <a:gdLst>
                <a:gd name="T0" fmla="*/ 0 w 4"/>
                <a:gd name="T1" fmla="*/ 4 w 4"/>
                <a:gd name="T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cubicBezTo>
                    <a:pt x="1" y="0"/>
                    <a:pt x="2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10404475" y="938213"/>
              <a:ext cx="19050" cy="0"/>
            </a:xfrm>
            <a:custGeom>
              <a:avLst/>
              <a:gdLst>
                <a:gd name="T0" fmla="*/ 0 w 4"/>
                <a:gd name="T1" fmla="*/ 0 w 4"/>
                <a:gd name="T2" fmla="*/ 4 w 4"/>
                <a:gd name="T3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9409113" y="962025"/>
              <a:ext cx="41275" cy="1587"/>
            </a:xfrm>
            <a:custGeom>
              <a:avLst/>
              <a:gdLst>
                <a:gd name="T0" fmla="*/ 8 w 9"/>
                <a:gd name="T1" fmla="*/ 0 h 1"/>
                <a:gd name="T2" fmla="*/ 0 w 9"/>
                <a:gd name="T3" fmla="*/ 1 h 1"/>
                <a:gd name="T4" fmla="*/ 6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cubicBezTo>
                    <a:pt x="5" y="1"/>
                    <a:pt x="3" y="1"/>
                    <a:pt x="0" y="1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8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9390063" y="954088"/>
              <a:ext cx="14288" cy="1587"/>
            </a:xfrm>
            <a:custGeom>
              <a:avLst/>
              <a:gdLst>
                <a:gd name="T0" fmla="*/ 2 w 3"/>
                <a:gd name="T1" fmla="*/ 1 h 1"/>
                <a:gd name="T2" fmla="*/ 3 w 3"/>
                <a:gd name="T3" fmla="*/ 0 h 1"/>
                <a:gd name="T4" fmla="*/ 0 w 3"/>
                <a:gd name="T5" fmla="*/ 0 h 1"/>
                <a:gd name="T6" fmla="*/ 2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11506200" y="963613"/>
              <a:ext cx="22225" cy="1587"/>
            </a:xfrm>
            <a:custGeom>
              <a:avLst/>
              <a:gdLst>
                <a:gd name="T0" fmla="*/ 0 w 5"/>
                <a:gd name="T1" fmla="*/ 1 h 1"/>
                <a:gd name="T2" fmla="*/ 5 w 5"/>
                <a:gd name="T3" fmla="*/ 0 h 1"/>
                <a:gd name="T4" fmla="*/ 0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9999663" y="938213"/>
              <a:ext cx="1027113" cy="15875"/>
            </a:xfrm>
            <a:custGeom>
              <a:avLst/>
              <a:gdLst>
                <a:gd name="T0" fmla="*/ 189 w 223"/>
                <a:gd name="T1" fmla="*/ 0 h 8"/>
                <a:gd name="T2" fmla="*/ 162 w 223"/>
                <a:gd name="T3" fmla="*/ 2 h 8"/>
                <a:gd name="T4" fmla="*/ 169 w 223"/>
                <a:gd name="T5" fmla="*/ 3 h 8"/>
                <a:gd name="T6" fmla="*/ 98 w 223"/>
                <a:gd name="T7" fmla="*/ 3 h 8"/>
                <a:gd name="T8" fmla="*/ 88 w 223"/>
                <a:gd name="T9" fmla="*/ 0 h 8"/>
                <a:gd name="T10" fmla="*/ 51 w 223"/>
                <a:gd name="T11" fmla="*/ 3 h 8"/>
                <a:gd name="T12" fmla="*/ 17 w 223"/>
                <a:gd name="T13" fmla="*/ 3 h 8"/>
                <a:gd name="T14" fmla="*/ 28 w 223"/>
                <a:gd name="T15" fmla="*/ 5 h 8"/>
                <a:gd name="T16" fmla="*/ 25 w 223"/>
                <a:gd name="T17" fmla="*/ 6 h 8"/>
                <a:gd name="T18" fmla="*/ 66 w 223"/>
                <a:gd name="T19" fmla="*/ 5 h 8"/>
                <a:gd name="T20" fmla="*/ 60 w 223"/>
                <a:gd name="T21" fmla="*/ 7 h 8"/>
                <a:gd name="T22" fmla="*/ 119 w 223"/>
                <a:gd name="T23" fmla="*/ 4 h 8"/>
                <a:gd name="T24" fmla="*/ 140 w 223"/>
                <a:gd name="T25" fmla="*/ 6 h 8"/>
                <a:gd name="T26" fmla="*/ 222 w 223"/>
                <a:gd name="T27" fmla="*/ 2 h 8"/>
                <a:gd name="T28" fmla="*/ 189 w 223"/>
                <a:gd name="T29" fmla="*/ 3 h 8"/>
                <a:gd name="T30" fmla="*/ 189 w 223"/>
                <a:gd name="T3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" h="8">
                  <a:moveTo>
                    <a:pt x="189" y="0"/>
                  </a:moveTo>
                  <a:cubicBezTo>
                    <a:pt x="171" y="0"/>
                    <a:pt x="187" y="2"/>
                    <a:pt x="162" y="2"/>
                  </a:cubicBezTo>
                  <a:cubicBezTo>
                    <a:pt x="169" y="3"/>
                    <a:pt x="169" y="3"/>
                    <a:pt x="169" y="3"/>
                  </a:cubicBezTo>
                  <a:cubicBezTo>
                    <a:pt x="151" y="4"/>
                    <a:pt x="120" y="3"/>
                    <a:pt x="98" y="3"/>
                  </a:cubicBezTo>
                  <a:cubicBezTo>
                    <a:pt x="101" y="2"/>
                    <a:pt x="85" y="2"/>
                    <a:pt x="88" y="0"/>
                  </a:cubicBezTo>
                  <a:cubicBezTo>
                    <a:pt x="73" y="1"/>
                    <a:pt x="59" y="1"/>
                    <a:pt x="51" y="3"/>
                  </a:cubicBezTo>
                  <a:cubicBezTo>
                    <a:pt x="42" y="2"/>
                    <a:pt x="28" y="4"/>
                    <a:pt x="17" y="3"/>
                  </a:cubicBezTo>
                  <a:cubicBezTo>
                    <a:pt x="22" y="4"/>
                    <a:pt x="0" y="7"/>
                    <a:pt x="28" y="5"/>
                  </a:cubicBezTo>
                  <a:cubicBezTo>
                    <a:pt x="26" y="6"/>
                    <a:pt x="28" y="6"/>
                    <a:pt x="25" y="6"/>
                  </a:cubicBezTo>
                  <a:cubicBezTo>
                    <a:pt x="43" y="8"/>
                    <a:pt x="51" y="5"/>
                    <a:pt x="66" y="5"/>
                  </a:cubicBezTo>
                  <a:cubicBezTo>
                    <a:pt x="75" y="6"/>
                    <a:pt x="51" y="7"/>
                    <a:pt x="60" y="7"/>
                  </a:cubicBezTo>
                  <a:cubicBezTo>
                    <a:pt x="79" y="6"/>
                    <a:pt x="121" y="8"/>
                    <a:pt x="119" y="4"/>
                  </a:cubicBezTo>
                  <a:cubicBezTo>
                    <a:pt x="133" y="4"/>
                    <a:pt x="135" y="5"/>
                    <a:pt x="140" y="6"/>
                  </a:cubicBezTo>
                  <a:cubicBezTo>
                    <a:pt x="162" y="1"/>
                    <a:pt x="223" y="8"/>
                    <a:pt x="222" y="2"/>
                  </a:cubicBezTo>
                  <a:cubicBezTo>
                    <a:pt x="214" y="2"/>
                    <a:pt x="201" y="2"/>
                    <a:pt x="189" y="3"/>
                  </a:cubicBezTo>
                  <a:lnTo>
                    <a:pt x="1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9583738" y="962025"/>
              <a:ext cx="14288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 noEditPoints="1"/>
            </p:cNvSpPr>
            <p:nvPr userDrawn="1"/>
          </p:nvSpPr>
          <p:spPr bwMode="auto">
            <a:xfrm>
              <a:off x="8551863" y="919163"/>
              <a:ext cx="1004888" cy="28575"/>
            </a:xfrm>
            <a:custGeom>
              <a:avLst/>
              <a:gdLst>
                <a:gd name="T0" fmla="*/ 0 w 218"/>
                <a:gd name="T1" fmla="*/ 5 h 14"/>
                <a:gd name="T2" fmla="*/ 8 w 218"/>
                <a:gd name="T3" fmla="*/ 1 h 14"/>
                <a:gd name="T4" fmla="*/ 102 w 218"/>
                <a:gd name="T5" fmla="*/ 1 h 14"/>
                <a:gd name="T6" fmla="*/ 98 w 218"/>
                <a:gd name="T7" fmla="*/ 2 h 14"/>
                <a:gd name="T8" fmla="*/ 182 w 218"/>
                <a:gd name="T9" fmla="*/ 1 h 14"/>
                <a:gd name="T10" fmla="*/ 203 w 218"/>
                <a:gd name="T11" fmla="*/ 3 h 14"/>
                <a:gd name="T12" fmla="*/ 217 w 218"/>
                <a:gd name="T13" fmla="*/ 2 h 14"/>
                <a:gd name="T14" fmla="*/ 206 w 218"/>
                <a:gd name="T15" fmla="*/ 4 h 14"/>
                <a:gd name="T16" fmla="*/ 212 w 218"/>
                <a:gd name="T17" fmla="*/ 4 h 14"/>
                <a:gd name="T18" fmla="*/ 190 w 218"/>
                <a:gd name="T19" fmla="*/ 8 h 14"/>
                <a:gd name="T20" fmla="*/ 203 w 218"/>
                <a:gd name="T21" fmla="*/ 4 h 14"/>
                <a:gd name="T22" fmla="*/ 194 w 218"/>
                <a:gd name="T23" fmla="*/ 6 h 14"/>
                <a:gd name="T24" fmla="*/ 183 w 218"/>
                <a:gd name="T25" fmla="*/ 4 h 14"/>
                <a:gd name="T26" fmla="*/ 156 w 218"/>
                <a:gd name="T27" fmla="*/ 6 h 14"/>
                <a:gd name="T28" fmla="*/ 142 w 218"/>
                <a:gd name="T29" fmla="*/ 3 h 14"/>
                <a:gd name="T30" fmla="*/ 133 w 218"/>
                <a:gd name="T31" fmla="*/ 7 h 14"/>
                <a:gd name="T32" fmla="*/ 108 w 218"/>
                <a:gd name="T33" fmla="*/ 6 h 14"/>
                <a:gd name="T34" fmla="*/ 70 w 218"/>
                <a:gd name="T35" fmla="*/ 14 h 14"/>
                <a:gd name="T36" fmla="*/ 39 w 218"/>
                <a:gd name="T37" fmla="*/ 8 h 14"/>
                <a:gd name="T38" fmla="*/ 88 w 218"/>
                <a:gd name="T39" fmla="*/ 7 h 14"/>
                <a:gd name="T40" fmla="*/ 107 w 218"/>
                <a:gd name="T41" fmla="*/ 4 h 14"/>
                <a:gd name="T42" fmla="*/ 64 w 218"/>
                <a:gd name="T43" fmla="*/ 4 h 14"/>
                <a:gd name="T44" fmla="*/ 69 w 218"/>
                <a:gd name="T45" fmla="*/ 4 h 14"/>
                <a:gd name="T46" fmla="*/ 23 w 218"/>
                <a:gd name="T47" fmla="*/ 6 h 14"/>
                <a:gd name="T48" fmla="*/ 16 w 218"/>
                <a:gd name="T49" fmla="*/ 4 h 14"/>
                <a:gd name="T50" fmla="*/ 0 w 218"/>
                <a:gd name="T51" fmla="*/ 5 h 14"/>
                <a:gd name="T52" fmla="*/ 22 w 218"/>
                <a:gd name="T53" fmla="*/ 4 h 14"/>
                <a:gd name="T54" fmla="*/ 36 w 218"/>
                <a:gd name="T55" fmla="*/ 4 h 14"/>
                <a:gd name="T56" fmla="*/ 22 w 218"/>
                <a:gd name="T5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8" h="14">
                  <a:moveTo>
                    <a:pt x="0" y="5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50" y="0"/>
                    <a:pt x="65" y="1"/>
                    <a:pt x="102" y="1"/>
                  </a:cubicBezTo>
                  <a:cubicBezTo>
                    <a:pt x="105" y="2"/>
                    <a:pt x="100" y="2"/>
                    <a:pt x="98" y="2"/>
                  </a:cubicBezTo>
                  <a:cubicBezTo>
                    <a:pt x="124" y="2"/>
                    <a:pt x="163" y="2"/>
                    <a:pt x="182" y="1"/>
                  </a:cubicBezTo>
                  <a:cubicBezTo>
                    <a:pt x="190" y="1"/>
                    <a:pt x="212" y="2"/>
                    <a:pt x="203" y="3"/>
                  </a:cubicBezTo>
                  <a:cubicBezTo>
                    <a:pt x="207" y="3"/>
                    <a:pt x="212" y="2"/>
                    <a:pt x="217" y="2"/>
                  </a:cubicBezTo>
                  <a:cubicBezTo>
                    <a:pt x="218" y="4"/>
                    <a:pt x="206" y="3"/>
                    <a:pt x="206" y="4"/>
                  </a:cubicBezTo>
                  <a:cubicBezTo>
                    <a:pt x="210" y="4"/>
                    <a:pt x="211" y="4"/>
                    <a:pt x="212" y="4"/>
                  </a:cubicBezTo>
                  <a:cubicBezTo>
                    <a:pt x="206" y="5"/>
                    <a:pt x="218" y="8"/>
                    <a:pt x="190" y="8"/>
                  </a:cubicBezTo>
                  <a:cubicBezTo>
                    <a:pt x="179" y="5"/>
                    <a:pt x="210" y="8"/>
                    <a:pt x="203" y="4"/>
                  </a:cubicBezTo>
                  <a:cubicBezTo>
                    <a:pt x="194" y="4"/>
                    <a:pt x="195" y="6"/>
                    <a:pt x="194" y="6"/>
                  </a:cubicBezTo>
                  <a:cubicBezTo>
                    <a:pt x="182" y="6"/>
                    <a:pt x="182" y="5"/>
                    <a:pt x="183" y="4"/>
                  </a:cubicBezTo>
                  <a:cubicBezTo>
                    <a:pt x="178" y="5"/>
                    <a:pt x="163" y="4"/>
                    <a:pt x="156" y="6"/>
                  </a:cubicBezTo>
                  <a:cubicBezTo>
                    <a:pt x="133" y="6"/>
                    <a:pt x="158" y="3"/>
                    <a:pt x="142" y="3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70" y="7"/>
                    <a:pt x="113" y="12"/>
                    <a:pt x="70" y="14"/>
                  </a:cubicBezTo>
                  <a:cubicBezTo>
                    <a:pt x="76" y="12"/>
                    <a:pt x="59" y="9"/>
                    <a:pt x="39" y="8"/>
                  </a:cubicBezTo>
                  <a:cubicBezTo>
                    <a:pt x="51" y="8"/>
                    <a:pt x="73" y="6"/>
                    <a:pt x="88" y="7"/>
                  </a:cubicBezTo>
                  <a:cubicBezTo>
                    <a:pt x="67" y="4"/>
                    <a:pt x="118" y="7"/>
                    <a:pt x="107" y="4"/>
                  </a:cubicBezTo>
                  <a:cubicBezTo>
                    <a:pt x="96" y="5"/>
                    <a:pt x="78" y="5"/>
                    <a:pt x="64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54" y="4"/>
                    <a:pt x="43" y="7"/>
                    <a:pt x="23" y="6"/>
                  </a:cubicBezTo>
                  <a:cubicBezTo>
                    <a:pt x="13" y="6"/>
                    <a:pt x="15" y="5"/>
                    <a:pt x="16" y="4"/>
                  </a:cubicBezTo>
                  <a:cubicBezTo>
                    <a:pt x="8" y="5"/>
                    <a:pt x="0" y="5"/>
                    <a:pt x="0" y="5"/>
                  </a:cubicBezTo>
                  <a:close/>
                  <a:moveTo>
                    <a:pt x="22" y="4"/>
                  </a:moveTo>
                  <a:cubicBezTo>
                    <a:pt x="36" y="4"/>
                    <a:pt x="36" y="4"/>
                    <a:pt x="36" y="4"/>
                  </a:cubicBezTo>
                  <a:cubicBezTo>
                    <a:pt x="32" y="4"/>
                    <a:pt x="27" y="4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746125" y="1008063"/>
              <a:ext cx="19050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6243638" y="1009650"/>
              <a:ext cx="36513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5418138" y="1031875"/>
              <a:ext cx="55563" cy="1587"/>
            </a:xfrm>
            <a:custGeom>
              <a:avLst/>
              <a:gdLst>
                <a:gd name="T0" fmla="*/ 12 w 12"/>
                <a:gd name="T1" fmla="*/ 0 h 1"/>
                <a:gd name="T2" fmla="*/ 0 w 12"/>
                <a:gd name="T3" fmla="*/ 1 h 1"/>
                <a:gd name="T4" fmla="*/ 12 w 1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8" y="1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1193800" y="1008063"/>
              <a:ext cx="952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3824288" y="1016000"/>
              <a:ext cx="26988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0" y="0"/>
                    <a:pt x="2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5473700" y="1031875"/>
              <a:ext cx="9525" cy="0"/>
            </a:xfrm>
            <a:custGeom>
              <a:avLst/>
              <a:gdLst>
                <a:gd name="T0" fmla="*/ 2 w 2"/>
                <a:gd name="T1" fmla="*/ 1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635750" y="1028700"/>
              <a:ext cx="22225" cy="0"/>
            </a:xfrm>
            <a:custGeom>
              <a:avLst/>
              <a:gdLst>
                <a:gd name="T0" fmla="*/ 0 w 5"/>
                <a:gd name="T1" fmla="*/ 5 w 5"/>
                <a:gd name="T2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6584950" y="1009650"/>
              <a:ext cx="22225" cy="0"/>
            </a:xfrm>
            <a:custGeom>
              <a:avLst/>
              <a:gdLst>
                <a:gd name="T0" fmla="*/ 0 w 5"/>
                <a:gd name="T1" fmla="*/ 5 w 5"/>
                <a:gd name="T2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cubicBezTo>
                    <a:pt x="2" y="0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7827963" y="1023938"/>
              <a:ext cx="50800" cy="0"/>
            </a:xfrm>
            <a:custGeom>
              <a:avLst/>
              <a:gdLst>
                <a:gd name="T0" fmla="*/ 0 w 11"/>
                <a:gd name="T1" fmla="*/ 11 w 11"/>
                <a:gd name="T2" fmla="*/ 0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6713538" y="1012825"/>
              <a:ext cx="9525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455613" y="985838"/>
              <a:ext cx="4763" cy="1587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295275" y="996950"/>
              <a:ext cx="41275" cy="0"/>
            </a:xfrm>
            <a:custGeom>
              <a:avLst/>
              <a:gdLst>
                <a:gd name="T0" fmla="*/ 9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3" y="0"/>
                    <a:pt x="7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3095625" y="1001713"/>
              <a:ext cx="50800" cy="6350"/>
            </a:xfrm>
            <a:custGeom>
              <a:avLst/>
              <a:gdLst>
                <a:gd name="T0" fmla="*/ 11 w 11"/>
                <a:gd name="T1" fmla="*/ 2 h 3"/>
                <a:gd name="T2" fmla="*/ 5 w 11"/>
                <a:gd name="T3" fmla="*/ 0 h 3"/>
                <a:gd name="T4" fmla="*/ 11 w 11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3">
                  <a:moveTo>
                    <a:pt x="11" y="2"/>
                  </a:moveTo>
                  <a:cubicBezTo>
                    <a:pt x="8" y="2"/>
                    <a:pt x="2" y="1"/>
                    <a:pt x="5" y="0"/>
                  </a:cubicBezTo>
                  <a:cubicBezTo>
                    <a:pt x="0" y="1"/>
                    <a:pt x="0" y="3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663575" y="946150"/>
              <a:ext cx="36513" cy="1587"/>
            </a:xfrm>
            <a:custGeom>
              <a:avLst/>
              <a:gdLst>
                <a:gd name="T0" fmla="*/ 6 w 8"/>
                <a:gd name="T1" fmla="*/ 0 h 1"/>
                <a:gd name="T2" fmla="*/ 0 w 8"/>
                <a:gd name="T3" fmla="*/ 1 h 1"/>
                <a:gd name="T4" fmla="*/ 6 w 8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">
                  <a:moveTo>
                    <a:pt x="6" y="0"/>
                  </a:moveTo>
                  <a:cubicBezTo>
                    <a:pt x="4" y="0"/>
                    <a:pt x="2" y="0"/>
                    <a:pt x="0" y="1"/>
                  </a:cubicBezTo>
                  <a:cubicBezTo>
                    <a:pt x="4" y="0"/>
                    <a:pt x="8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639763" y="947738"/>
              <a:ext cx="23813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2" y="0"/>
                    <a:pt x="4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3473450" y="949325"/>
              <a:ext cx="14288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14288" y="995363"/>
              <a:ext cx="433388" cy="22225"/>
            </a:xfrm>
            <a:custGeom>
              <a:avLst/>
              <a:gdLst>
                <a:gd name="T0" fmla="*/ 54 w 94"/>
                <a:gd name="T1" fmla="*/ 0 h 11"/>
                <a:gd name="T2" fmla="*/ 46 w 94"/>
                <a:gd name="T3" fmla="*/ 3 h 11"/>
                <a:gd name="T4" fmla="*/ 15 w 94"/>
                <a:gd name="T5" fmla="*/ 5 h 11"/>
                <a:gd name="T6" fmla="*/ 14 w 94"/>
                <a:gd name="T7" fmla="*/ 8 h 11"/>
                <a:gd name="T8" fmla="*/ 31 w 94"/>
                <a:gd name="T9" fmla="*/ 7 h 11"/>
                <a:gd name="T10" fmla="*/ 14 w 94"/>
                <a:gd name="T11" fmla="*/ 8 h 11"/>
                <a:gd name="T12" fmla="*/ 16 w 94"/>
                <a:gd name="T13" fmla="*/ 11 h 11"/>
                <a:gd name="T14" fmla="*/ 94 w 94"/>
                <a:gd name="T15" fmla="*/ 6 h 11"/>
                <a:gd name="T16" fmla="*/ 40 w 94"/>
                <a:gd name="T17" fmla="*/ 6 h 11"/>
                <a:gd name="T18" fmla="*/ 46 w 94"/>
                <a:gd name="T19" fmla="*/ 4 h 11"/>
                <a:gd name="T20" fmla="*/ 91 w 94"/>
                <a:gd name="T21" fmla="*/ 5 h 11"/>
                <a:gd name="T22" fmla="*/ 53 w 94"/>
                <a:gd name="T23" fmla="*/ 4 h 11"/>
                <a:gd name="T24" fmla="*/ 61 w 94"/>
                <a:gd name="T25" fmla="*/ 1 h 11"/>
                <a:gd name="T26" fmla="*/ 54 w 94"/>
                <a:gd name="T2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11">
                  <a:moveTo>
                    <a:pt x="54" y="0"/>
                  </a:moveTo>
                  <a:cubicBezTo>
                    <a:pt x="52" y="1"/>
                    <a:pt x="12" y="3"/>
                    <a:pt x="46" y="3"/>
                  </a:cubicBezTo>
                  <a:cubicBezTo>
                    <a:pt x="44" y="6"/>
                    <a:pt x="24" y="5"/>
                    <a:pt x="15" y="5"/>
                  </a:cubicBezTo>
                  <a:cubicBezTo>
                    <a:pt x="21" y="6"/>
                    <a:pt x="12" y="7"/>
                    <a:pt x="14" y="8"/>
                  </a:cubicBezTo>
                  <a:cubicBezTo>
                    <a:pt x="18" y="7"/>
                    <a:pt x="23" y="7"/>
                    <a:pt x="31" y="7"/>
                  </a:cubicBezTo>
                  <a:cubicBezTo>
                    <a:pt x="34" y="8"/>
                    <a:pt x="23" y="9"/>
                    <a:pt x="14" y="8"/>
                  </a:cubicBezTo>
                  <a:cubicBezTo>
                    <a:pt x="25" y="10"/>
                    <a:pt x="0" y="10"/>
                    <a:pt x="16" y="11"/>
                  </a:cubicBezTo>
                  <a:cubicBezTo>
                    <a:pt x="48" y="11"/>
                    <a:pt x="71" y="10"/>
                    <a:pt x="94" y="6"/>
                  </a:cubicBezTo>
                  <a:cubicBezTo>
                    <a:pt x="76" y="7"/>
                    <a:pt x="55" y="7"/>
                    <a:pt x="40" y="6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63" y="6"/>
                    <a:pt x="74" y="5"/>
                    <a:pt x="91" y="5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35" y="2"/>
                    <a:pt x="47" y="1"/>
                    <a:pt x="61" y="1"/>
                  </a:cubicBezTo>
                  <a:cubicBezTo>
                    <a:pt x="58" y="1"/>
                    <a:pt x="54" y="1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368300" y="957263"/>
              <a:ext cx="9525" cy="1587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7820025" y="933450"/>
              <a:ext cx="17463" cy="1587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0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484188" y="979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48"/>
            <p:cNvSpPr>
              <a:spLocks/>
            </p:cNvSpPr>
            <p:nvPr userDrawn="1"/>
          </p:nvSpPr>
          <p:spPr bwMode="auto">
            <a:xfrm>
              <a:off x="7446963" y="935038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7345363" y="1028700"/>
              <a:ext cx="12700" cy="0"/>
            </a:xfrm>
            <a:custGeom>
              <a:avLst/>
              <a:gdLst>
                <a:gd name="T0" fmla="*/ 0 w 3"/>
                <a:gd name="T1" fmla="*/ 1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7446963" y="9350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5621338" y="950913"/>
              <a:ext cx="19050" cy="3175"/>
            </a:xfrm>
            <a:custGeom>
              <a:avLst/>
              <a:gdLst>
                <a:gd name="T0" fmla="*/ 0 w 4"/>
                <a:gd name="T1" fmla="*/ 0 h 1"/>
                <a:gd name="T2" fmla="*/ 3 w 4"/>
                <a:gd name="T3" fmla="*/ 1 h 1"/>
                <a:gd name="T4" fmla="*/ 0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0" y="0"/>
                    <a:pt x="1" y="0"/>
                    <a:pt x="3" y="1"/>
                  </a:cubicBezTo>
                  <a:cubicBezTo>
                    <a:pt x="4" y="1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5980113" y="957263"/>
              <a:ext cx="9525" cy="1587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0"/>
                    <a:pt x="2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53"/>
            <p:cNvSpPr>
              <a:spLocks/>
            </p:cNvSpPr>
            <p:nvPr userDrawn="1"/>
          </p:nvSpPr>
          <p:spPr bwMode="auto">
            <a:xfrm>
              <a:off x="3235325" y="1025525"/>
              <a:ext cx="41275" cy="0"/>
            </a:xfrm>
            <a:custGeom>
              <a:avLst/>
              <a:gdLst>
                <a:gd name="T0" fmla="*/ 0 w 9"/>
                <a:gd name="T1" fmla="*/ 9 w 9"/>
                <a:gd name="T2" fmla="*/ 0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cubicBezTo>
                    <a:pt x="3" y="0"/>
                    <a:pt x="6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7450138" y="933450"/>
              <a:ext cx="14288" cy="1587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0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0" y="0"/>
                    <a:pt x="1" y="0"/>
                    <a:pt x="3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auto">
            <a:xfrm>
              <a:off x="5073650" y="973138"/>
              <a:ext cx="7938" cy="0"/>
            </a:xfrm>
            <a:custGeom>
              <a:avLst/>
              <a:gdLst>
                <a:gd name="T0" fmla="*/ 0 w 2"/>
                <a:gd name="T1" fmla="*/ 2 w 2"/>
                <a:gd name="T2" fmla="*/ 1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4695825" y="966788"/>
              <a:ext cx="441325" cy="14287"/>
            </a:xfrm>
            <a:custGeom>
              <a:avLst/>
              <a:gdLst>
                <a:gd name="T0" fmla="*/ 41 w 96"/>
                <a:gd name="T1" fmla="*/ 1 h 7"/>
                <a:gd name="T2" fmla="*/ 44 w 96"/>
                <a:gd name="T3" fmla="*/ 1 h 7"/>
                <a:gd name="T4" fmla="*/ 0 w 96"/>
                <a:gd name="T5" fmla="*/ 3 h 7"/>
                <a:gd name="T6" fmla="*/ 26 w 96"/>
                <a:gd name="T7" fmla="*/ 6 h 7"/>
                <a:gd name="T8" fmla="*/ 56 w 96"/>
                <a:gd name="T9" fmla="*/ 6 h 7"/>
                <a:gd name="T10" fmla="*/ 66 w 96"/>
                <a:gd name="T11" fmla="*/ 4 h 7"/>
                <a:gd name="T12" fmla="*/ 73 w 96"/>
                <a:gd name="T13" fmla="*/ 6 h 7"/>
                <a:gd name="T14" fmla="*/ 96 w 96"/>
                <a:gd name="T15" fmla="*/ 6 h 7"/>
                <a:gd name="T16" fmla="*/ 76 w 96"/>
                <a:gd name="T17" fmla="*/ 5 h 7"/>
                <a:gd name="T18" fmla="*/ 82 w 96"/>
                <a:gd name="T19" fmla="*/ 3 h 7"/>
                <a:gd name="T20" fmla="*/ 80 w 96"/>
                <a:gd name="T21" fmla="*/ 3 h 7"/>
                <a:gd name="T22" fmla="*/ 41 w 96"/>
                <a:gd name="T2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7">
                  <a:moveTo>
                    <a:pt x="41" y="1"/>
                  </a:moveTo>
                  <a:cubicBezTo>
                    <a:pt x="43" y="1"/>
                    <a:pt x="43" y="1"/>
                    <a:pt x="44" y="1"/>
                  </a:cubicBezTo>
                  <a:cubicBezTo>
                    <a:pt x="29" y="2"/>
                    <a:pt x="3" y="1"/>
                    <a:pt x="0" y="3"/>
                  </a:cubicBezTo>
                  <a:cubicBezTo>
                    <a:pt x="5" y="3"/>
                    <a:pt x="30" y="4"/>
                    <a:pt x="26" y="6"/>
                  </a:cubicBezTo>
                  <a:cubicBezTo>
                    <a:pt x="36" y="5"/>
                    <a:pt x="51" y="7"/>
                    <a:pt x="56" y="6"/>
                  </a:cubicBezTo>
                  <a:cubicBezTo>
                    <a:pt x="40" y="5"/>
                    <a:pt x="55" y="4"/>
                    <a:pt x="66" y="4"/>
                  </a:cubicBezTo>
                  <a:cubicBezTo>
                    <a:pt x="76" y="4"/>
                    <a:pt x="64" y="5"/>
                    <a:pt x="73" y="6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1" y="3"/>
                    <a:pt x="81" y="3"/>
                    <a:pt x="80" y="3"/>
                  </a:cubicBezTo>
                  <a:cubicBezTo>
                    <a:pt x="45" y="4"/>
                    <a:pt x="77" y="0"/>
                    <a:pt x="4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auto">
            <a:xfrm>
              <a:off x="4897438" y="966788"/>
              <a:ext cx="28575" cy="3175"/>
            </a:xfrm>
            <a:custGeom>
              <a:avLst/>
              <a:gdLst>
                <a:gd name="T0" fmla="*/ 0 w 6"/>
                <a:gd name="T1" fmla="*/ 1 h 1"/>
                <a:gd name="T2" fmla="*/ 6 w 6"/>
                <a:gd name="T3" fmla="*/ 0 h 1"/>
                <a:gd name="T4" fmla="*/ 0 w 6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cubicBezTo>
                    <a:pt x="2" y="1"/>
                    <a:pt x="4" y="0"/>
                    <a:pt x="6" y="0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4211638" y="962025"/>
              <a:ext cx="31750" cy="0"/>
            </a:xfrm>
            <a:custGeom>
              <a:avLst/>
              <a:gdLst>
                <a:gd name="T0" fmla="*/ 7 w 7"/>
                <a:gd name="T1" fmla="*/ 0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2" y="0"/>
                    <a:pt x="4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auto">
            <a:xfrm>
              <a:off x="8958263" y="963613"/>
              <a:ext cx="95250" cy="3175"/>
            </a:xfrm>
            <a:custGeom>
              <a:avLst/>
              <a:gdLst>
                <a:gd name="T0" fmla="*/ 21 w 21"/>
                <a:gd name="T1" fmla="*/ 2 h 2"/>
                <a:gd name="T2" fmla="*/ 0 w 21"/>
                <a:gd name="T3" fmla="*/ 2 h 2"/>
                <a:gd name="T4" fmla="*/ 18 w 21"/>
                <a:gd name="T5" fmla="*/ 2 h 2"/>
                <a:gd name="T6" fmla="*/ 21 w 2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21" y="2"/>
                  </a:moveTo>
                  <a:cubicBezTo>
                    <a:pt x="20" y="2"/>
                    <a:pt x="0" y="0"/>
                    <a:pt x="0" y="2"/>
                  </a:cubicBezTo>
                  <a:cubicBezTo>
                    <a:pt x="6" y="2"/>
                    <a:pt x="12" y="2"/>
                    <a:pt x="18" y="2"/>
                  </a:cubicBezTo>
                  <a:lnTo>
                    <a:pt x="2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2451100" y="981075"/>
              <a:ext cx="41275" cy="0"/>
            </a:xfrm>
            <a:custGeom>
              <a:avLst/>
              <a:gdLst>
                <a:gd name="T0" fmla="*/ 0 w 9"/>
                <a:gd name="T1" fmla="*/ 7 w 9"/>
                <a:gd name="T2" fmla="*/ 9 w 9"/>
                <a:gd name="T3" fmla="*/ 0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cubicBezTo>
                    <a:pt x="3" y="0"/>
                    <a:pt x="5" y="0"/>
                    <a:pt x="7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7" y="0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61"/>
            <p:cNvSpPr>
              <a:spLocks/>
            </p:cNvSpPr>
            <p:nvPr userDrawn="1"/>
          </p:nvSpPr>
          <p:spPr bwMode="auto">
            <a:xfrm>
              <a:off x="4783138" y="979488"/>
              <a:ext cx="31750" cy="0"/>
            </a:xfrm>
            <a:custGeom>
              <a:avLst/>
              <a:gdLst>
                <a:gd name="T0" fmla="*/ 0 w 7"/>
                <a:gd name="T1" fmla="*/ 7 w 7"/>
                <a:gd name="T2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cubicBezTo>
                    <a:pt x="4" y="0"/>
                    <a:pt x="6" y="0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62"/>
            <p:cNvSpPr>
              <a:spLocks/>
            </p:cNvSpPr>
            <p:nvPr userDrawn="1"/>
          </p:nvSpPr>
          <p:spPr bwMode="auto">
            <a:xfrm>
              <a:off x="2336800" y="969963"/>
              <a:ext cx="109538" cy="3175"/>
            </a:xfrm>
            <a:custGeom>
              <a:avLst/>
              <a:gdLst>
                <a:gd name="T0" fmla="*/ 24 w 24"/>
                <a:gd name="T1" fmla="*/ 2 h 2"/>
                <a:gd name="T2" fmla="*/ 16 w 24"/>
                <a:gd name="T3" fmla="*/ 0 h 2"/>
                <a:gd name="T4" fmla="*/ 0 w 24"/>
                <a:gd name="T5" fmla="*/ 1 h 2"/>
                <a:gd name="T6" fmla="*/ 24 w 2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">
                  <a:moveTo>
                    <a:pt x="24" y="2"/>
                  </a:moveTo>
                  <a:cubicBezTo>
                    <a:pt x="21" y="1"/>
                    <a:pt x="17" y="1"/>
                    <a:pt x="16" y="0"/>
                  </a:cubicBezTo>
                  <a:cubicBezTo>
                    <a:pt x="11" y="0"/>
                    <a:pt x="6" y="1"/>
                    <a:pt x="0" y="1"/>
                  </a:cubicBezTo>
                  <a:cubicBezTo>
                    <a:pt x="7" y="1"/>
                    <a:pt x="15" y="1"/>
                    <a:pt x="2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Rectangle 63"/>
            <p:cNvSpPr>
              <a:spLocks noChangeArrowheads="1"/>
            </p:cNvSpPr>
            <p:nvPr userDrawn="1"/>
          </p:nvSpPr>
          <p:spPr bwMode="auto">
            <a:xfrm>
              <a:off x="2336800" y="971550"/>
              <a:ext cx="1588" cy="15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64"/>
            <p:cNvSpPr>
              <a:spLocks noEditPoints="1"/>
            </p:cNvSpPr>
            <p:nvPr userDrawn="1"/>
          </p:nvSpPr>
          <p:spPr bwMode="auto">
            <a:xfrm>
              <a:off x="193675" y="925513"/>
              <a:ext cx="15694025" cy="120650"/>
            </a:xfrm>
            <a:custGeom>
              <a:avLst/>
              <a:gdLst>
                <a:gd name="T0" fmla="*/ 2057 w 3406"/>
                <a:gd name="T1" fmla="*/ 20 h 60"/>
                <a:gd name="T2" fmla="*/ 2335 w 3406"/>
                <a:gd name="T3" fmla="*/ 20 h 60"/>
                <a:gd name="T4" fmla="*/ 2637 w 3406"/>
                <a:gd name="T5" fmla="*/ 20 h 60"/>
                <a:gd name="T6" fmla="*/ 2931 w 3406"/>
                <a:gd name="T7" fmla="*/ 23 h 60"/>
                <a:gd name="T8" fmla="*/ 3406 w 3406"/>
                <a:gd name="T9" fmla="*/ 18 h 60"/>
                <a:gd name="T10" fmla="*/ 3191 w 3406"/>
                <a:gd name="T11" fmla="*/ 31 h 60"/>
                <a:gd name="T12" fmla="*/ 2906 w 3406"/>
                <a:gd name="T13" fmla="*/ 33 h 60"/>
                <a:gd name="T14" fmla="*/ 2674 w 3406"/>
                <a:gd name="T15" fmla="*/ 42 h 60"/>
                <a:gd name="T16" fmla="*/ 2416 w 3406"/>
                <a:gd name="T17" fmla="*/ 39 h 60"/>
                <a:gd name="T18" fmla="*/ 2158 w 3406"/>
                <a:gd name="T19" fmla="*/ 44 h 60"/>
                <a:gd name="T20" fmla="*/ 1866 w 3406"/>
                <a:gd name="T21" fmla="*/ 49 h 60"/>
                <a:gd name="T22" fmla="*/ 1965 w 3406"/>
                <a:gd name="T23" fmla="*/ 47 h 60"/>
                <a:gd name="T24" fmla="*/ 2067 w 3406"/>
                <a:gd name="T25" fmla="*/ 53 h 60"/>
                <a:gd name="T26" fmla="*/ 1807 w 3406"/>
                <a:gd name="T27" fmla="*/ 55 h 60"/>
                <a:gd name="T28" fmla="*/ 1715 w 3406"/>
                <a:gd name="T29" fmla="*/ 50 h 60"/>
                <a:gd name="T30" fmla="*/ 1542 w 3406"/>
                <a:gd name="T31" fmla="*/ 49 h 60"/>
                <a:gd name="T32" fmla="*/ 1678 w 3406"/>
                <a:gd name="T33" fmla="*/ 53 h 60"/>
                <a:gd name="T34" fmla="*/ 1380 w 3406"/>
                <a:gd name="T35" fmla="*/ 55 h 60"/>
                <a:gd name="T36" fmla="*/ 1398 w 3406"/>
                <a:gd name="T37" fmla="*/ 52 h 60"/>
                <a:gd name="T38" fmla="*/ 1321 w 3406"/>
                <a:gd name="T39" fmla="*/ 42 h 60"/>
                <a:gd name="T40" fmla="*/ 1284 w 3406"/>
                <a:gd name="T41" fmla="*/ 44 h 60"/>
                <a:gd name="T42" fmla="*/ 1127 w 3406"/>
                <a:gd name="T43" fmla="*/ 53 h 60"/>
                <a:gd name="T44" fmla="*/ 1066 w 3406"/>
                <a:gd name="T45" fmla="*/ 54 h 60"/>
                <a:gd name="T46" fmla="*/ 1009 w 3406"/>
                <a:gd name="T47" fmla="*/ 48 h 60"/>
                <a:gd name="T48" fmla="*/ 922 w 3406"/>
                <a:gd name="T49" fmla="*/ 52 h 60"/>
                <a:gd name="T50" fmla="*/ 855 w 3406"/>
                <a:gd name="T51" fmla="*/ 44 h 60"/>
                <a:gd name="T52" fmla="*/ 737 w 3406"/>
                <a:gd name="T53" fmla="*/ 46 h 60"/>
                <a:gd name="T54" fmla="*/ 699 w 3406"/>
                <a:gd name="T55" fmla="*/ 40 h 60"/>
                <a:gd name="T56" fmla="*/ 358 w 3406"/>
                <a:gd name="T57" fmla="*/ 45 h 60"/>
                <a:gd name="T58" fmla="*/ 315 w 3406"/>
                <a:gd name="T59" fmla="*/ 38 h 60"/>
                <a:gd name="T60" fmla="*/ 212 w 3406"/>
                <a:gd name="T61" fmla="*/ 45 h 60"/>
                <a:gd name="T62" fmla="*/ 79 w 3406"/>
                <a:gd name="T63" fmla="*/ 42 h 60"/>
                <a:gd name="T64" fmla="*/ 114 w 3406"/>
                <a:gd name="T65" fmla="*/ 26 h 60"/>
                <a:gd name="T66" fmla="*/ 192 w 3406"/>
                <a:gd name="T67" fmla="*/ 22 h 60"/>
                <a:gd name="T68" fmla="*/ 53 w 3406"/>
                <a:gd name="T69" fmla="*/ 20 h 60"/>
                <a:gd name="T70" fmla="*/ 187 w 3406"/>
                <a:gd name="T71" fmla="*/ 12 h 60"/>
                <a:gd name="T72" fmla="*/ 323 w 3406"/>
                <a:gd name="T73" fmla="*/ 11 h 60"/>
                <a:gd name="T74" fmla="*/ 476 w 3406"/>
                <a:gd name="T75" fmla="*/ 9 h 60"/>
                <a:gd name="T76" fmla="*/ 755 w 3406"/>
                <a:gd name="T77" fmla="*/ 11 h 60"/>
                <a:gd name="T78" fmla="*/ 1166 w 3406"/>
                <a:gd name="T79" fmla="*/ 16 h 60"/>
                <a:gd name="T80" fmla="*/ 1256 w 3406"/>
                <a:gd name="T81" fmla="*/ 16 h 60"/>
                <a:gd name="T82" fmla="*/ 1412 w 3406"/>
                <a:gd name="T83" fmla="*/ 7 h 60"/>
                <a:gd name="T84" fmla="*/ 1635 w 3406"/>
                <a:gd name="T85" fmla="*/ 7 h 60"/>
                <a:gd name="T86" fmla="*/ 1727 w 3406"/>
                <a:gd name="T87" fmla="*/ 5 h 60"/>
                <a:gd name="T88" fmla="*/ 1814 w 3406"/>
                <a:gd name="T89" fmla="*/ 2 h 60"/>
                <a:gd name="T90" fmla="*/ 1916 w 3406"/>
                <a:gd name="T91" fmla="*/ 22 h 60"/>
                <a:gd name="T92" fmla="*/ 1538 w 3406"/>
                <a:gd name="T93" fmla="*/ 27 h 60"/>
                <a:gd name="T94" fmla="*/ 1801 w 3406"/>
                <a:gd name="T95" fmla="*/ 26 h 60"/>
                <a:gd name="T96" fmla="*/ 1669 w 3406"/>
                <a:gd name="T97" fmla="*/ 22 h 60"/>
                <a:gd name="T98" fmla="*/ 571 w 3406"/>
                <a:gd name="T99" fmla="*/ 29 h 60"/>
                <a:gd name="T100" fmla="*/ 542 w 3406"/>
                <a:gd name="T101" fmla="*/ 24 h 60"/>
                <a:gd name="T102" fmla="*/ 441 w 3406"/>
                <a:gd name="T103" fmla="*/ 26 h 60"/>
                <a:gd name="T104" fmla="*/ 1078 w 3406"/>
                <a:gd name="T105" fmla="*/ 20 h 60"/>
                <a:gd name="T106" fmla="*/ 1020 w 3406"/>
                <a:gd name="T107" fmla="*/ 10 h 60"/>
                <a:gd name="T108" fmla="*/ 900 w 3406"/>
                <a:gd name="T109" fmla="*/ 22 h 60"/>
                <a:gd name="T110" fmla="*/ 765 w 3406"/>
                <a:gd name="T111" fmla="*/ 25 h 60"/>
                <a:gd name="T112" fmla="*/ 892 w 3406"/>
                <a:gd name="T113" fmla="*/ 32 h 60"/>
                <a:gd name="T114" fmla="*/ 1070 w 3406"/>
                <a:gd name="T115" fmla="*/ 34 h 60"/>
                <a:gd name="T116" fmla="*/ 1377 w 3406"/>
                <a:gd name="T117" fmla="*/ 24 h 60"/>
                <a:gd name="T118" fmla="*/ 1476 w 3406"/>
                <a:gd name="T119" fmla="*/ 20 h 60"/>
                <a:gd name="T120" fmla="*/ 1309 w 3406"/>
                <a:gd name="T121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06" h="60">
                  <a:moveTo>
                    <a:pt x="1935" y="22"/>
                  </a:moveTo>
                  <a:cubicBezTo>
                    <a:pt x="1936" y="22"/>
                    <a:pt x="1938" y="22"/>
                    <a:pt x="1940" y="22"/>
                  </a:cubicBezTo>
                  <a:cubicBezTo>
                    <a:pt x="1937" y="22"/>
                    <a:pt x="1937" y="22"/>
                    <a:pt x="1937" y="22"/>
                  </a:cubicBezTo>
                  <a:cubicBezTo>
                    <a:pt x="1942" y="22"/>
                    <a:pt x="1947" y="22"/>
                    <a:pt x="1951" y="23"/>
                  </a:cubicBezTo>
                  <a:cubicBezTo>
                    <a:pt x="1953" y="22"/>
                    <a:pt x="1955" y="22"/>
                    <a:pt x="1957" y="22"/>
                  </a:cubicBezTo>
                  <a:cubicBezTo>
                    <a:pt x="1956" y="22"/>
                    <a:pt x="1955" y="22"/>
                    <a:pt x="1955" y="23"/>
                  </a:cubicBezTo>
                  <a:cubicBezTo>
                    <a:pt x="1957" y="23"/>
                    <a:pt x="1958" y="23"/>
                    <a:pt x="1959" y="23"/>
                  </a:cubicBezTo>
                  <a:cubicBezTo>
                    <a:pt x="1971" y="21"/>
                    <a:pt x="1998" y="20"/>
                    <a:pt x="2006" y="19"/>
                  </a:cubicBezTo>
                  <a:cubicBezTo>
                    <a:pt x="2017" y="18"/>
                    <a:pt x="2030" y="18"/>
                    <a:pt x="2038" y="18"/>
                  </a:cubicBezTo>
                  <a:cubicBezTo>
                    <a:pt x="2030" y="18"/>
                    <a:pt x="2020" y="18"/>
                    <a:pt x="2023" y="19"/>
                  </a:cubicBezTo>
                  <a:cubicBezTo>
                    <a:pt x="2039" y="20"/>
                    <a:pt x="2046" y="23"/>
                    <a:pt x="2072" y="20"/>
                  </a:cubicBezTo>
                  <a:cubicBezTo>
                    <a:pt x="2057" y="20"/>
                    <a:pt x="2057" y="20"/>
                    <a:pt x="2057" y="20"/>
                  </a:cubicBezTo>
                  <a:cubicBezTo>
                    <a:pt x="2092" y="17"/>
                    <a:pt x="2092" y="17"/>
                    <a:pt x="2092" y="17"/>
                  </a:cubicBezTo>
                  <a:cubicBezTo>
                    <a:pt x="2104" y="18"/>
                    <a:pt x="2074" y="19"/>
                    <a:pt x="2070" y="20"/>
                  </a:cubicBezTo>
                  <a:cubicBezTo>
                    <a:pt x="2097" y="18"/>
                    <a:pt x="2119" y="23"/>
                    <a:pt x="2132" y="20"/>
                  </a:cubicBezTo>
                  <a:cubicBezTo>
                    <a:pt x="2133" y="22"/>
                    <a:pt x="2136" y="25"/>
                    <a:pt x="2154" y="25"/>
                  </a:cubicBezTo>
                  <a:cubicBezTo>
                    <a:pt x="2141" y="23"/>
                    <a:pt x="2165" y="23"/>
                    <a:pt x="2154" y="21"/>
                  </a:cubicBezTo>
                  <a:cubicBezTo>
                    <a:pt x="2160" y="20"/>
                    <a:pt x="2174" y="22"/>
                    <a:pt x="2175" y="20"/>
                  </a:cubicBezTo>
                  <a:cubicBezTo>
                    <a:pt x="2173" y="21"/>
                    <a:pt x="2173" y="21"/>
                    <a:pt x="2173" y="21"/>
                  </a:cubicBezTo>
                  <a:cubicBezTo>
                    <a:pt x="2204" y="24"/>
                    <a:pt x="2214" y="19"/>
                    <a:pt x="2227" y="18"/>
                  </a:cubicBezTo>
                  <a:cubicBezTo>
                    <a:pt x="2263" y="17"/>
                    <a:pt x="2279" y="18"/>
                    <a:pt x="2309" y="18"/>
                  </a:cubicBezTo>
                  <a:cubicBezTo>
                    <a:pt x="2310" y="19"/>
                    <a:pt x="2318" y="23"/>
                    <a:pt x="2330" y="23"/>
                  </a:cubicBezTo>
                  <a:cubicBezTo>
                    <a:pt x="2336" y="21"/>
                    <a:pt x="2362" y="20"/>
                    <a:pt x="2365" y="18"/>
                  </a:cubicBezTo>
                  <a:cubicBezTo>
                    <a:pt x="2344" y="17"/>
                    <a:pt x="2348" y="20"/>
                    <a:pt x="2335" y="20"/>
                  </a:cubicBezTo>
                  <a:cubicBezTo>
                    <a:pt x="2325" y="18"/>
                    <a:pt x="2334" y="18"/>
                    <a:pt x="2320" y="16"/>
                  </a:cubicBezTo>
                  <a:cubicBezTo>
                    <a:pt x="2331" y="17"/>
                    <a:pt x="2372" y="15"/>
                    <a:pt x="2385" y="17"/>
                  </a:cubicBezTo>
                  <a:cubicBezTo>
                    <a:pt x="2381" y="18"/>
                    <a:pt x="2381" y="18"/>
                    <a:pt x="2381" y="18"/>
                  </a:cubicBezTo>
                  <a:cubicBezTo>
                    <a:pt x="2401" y="19"/>
                    <a:pt x="2405" y="25"/>
                    <a:pt x="2439" y="21"/>
                  </a:cubicBezTo>
                  <a:cubicBezTo>
                    <a:pt x="2455" y="20"/>
                    <a:pt x="2455" y="20"/>
                    <a:pt x="2455" y="20"/>
                  </a:cubicBezTo>
                  <a:cubicBezTo>
                    <a:pt x="2454" y="20"/>
                    <a:pt x="2454" y="20"/>
                    <a:pt x="2454" y="21"/>
                  </a:cubicBezTo>
                  <a:cubicBezTo>
                    <a:pt x="2480" y="21"/>
                    <a:pt x="2473" y="23"/>
                    <a:pt x="2502" y="21"/>
                  </a:cubicBezTo>
                  <a:cubicBezTo>
                    <a:pt x="2500" y="22"/>
                    <a:pt x="2501" y="22"/>
                    <a:pt x="2499" y="22"/>
                  </a:cubicBezTo>
                  <a:cubicBezTo>
                    <a:pt x="2516" y="23"/>
                    <a:pt x="2533" y="21"/>
                    <a:pt x="2545" y="20"/>
                  </a:cubicBezTo>
                  <a:cubicBezTo>
                    <a:pt x="2553" y="22"/>
                    <a:pt x="2543" y="22"/>
                    <a:pt x="2539" y="23"/>
                  </a:cubicBezTo>
                  <a:cubicBezTo>
                    <a:pt x="2568" y="24"/>
                    <a:pt x="2600" y="21"/>
                    <a:pt x="2618" y="19"/>
                  </a:cubicBezTo>
                  <a:cubicBezTo>
                    <a:pt x="2637" y="20"/>
                    <a:pt x="2637" y="20"/>
                    <a:pt x="2637" y="20"/>
                  </a:cubicBezTo>
                  <a:cubicBezTo>
                    <a:pt x="2626" y="20"/>
                    <a:pt x="2612" y="22"/>
                    <a:pt x="2615" y="24"/>
                  </a:cubicBezTo>
                  <a:cubicBezTo>
                    <a:pt x="2626" y="23"/>
                    <a:pt x="2624" y="22"/>
                    <a:pt x="2638" y="23"/>
                  </a:cubicBezTo>
                  <a:cubicBezTo>
                    <a:pt x="2636" y="24"/>
                    <a:pt x="2630" y="25"/>
                    <a:pt x="2623" y="26"/>
                  </a:cubicBezTo>
                  <a:cubicBezTo>
                    <a:pt x="2653" y="29"/>
                    <a:pt x="2630" y="22"/>
                    <a:pt x="2651" y="26"/>
                  </a:cubicBezTo>
                  <a:cubicBezTo>
                    <a:pt x="2660" y="26"/>
                    <a:pt x="2666" y="24"/>
                    <a:pt x="2667" y="23"/>
                  </a:cubicBezTo>
                  <a:cubicBezTo>
                    <a:pt x="2684" y="25"/>
                    <a:pt x="2684" y="25"/>
                    <a:pt x="2684" y="25"/>
                  </a:cubicBezTo>
                  <a:cubicBezTo>
                    <a:pt x="2686" y="23"/>
                    <a:pt x="2708" y="23"/>
                    <a:pt x="2722" y="22"/>
                  </a:cubicBezTo>
                  <a:cubicBezTo>
                    <a:pt x="2723" y="22"/>
                    <a:pt x="2710" y="20"/>
                    <a:pt x="2705" y="21"/>
                  </a:cubicBezTo>
                  <a:cubicBezTo>
                    <a:pt x="2706" y="20"/>
                    <a:pt x="2721" y="19"/>
                    <a:pt x="2731" y="19"/>
                  </a:cubicBezTo>
                  <a:cubicBezTo>
                    <a:pt x="2734" y="23"/>
                    <a:pt x="2793" y="18"/>
                    <a:pt x="2782" y="23"/>
                  </a:cubicBezTo>
                  <a:cubicBezTo>
                    <a:pt x="2825" y="22"/>
                    <a:pt x="2886" y="21"/>
                    <a:pt x="2914" y="20"/>
                  </a:cubicBezTo>
                  <a:cubicBezTo>
                    <a:pt x="2923" y="21"/>
                    <a:pt x="2943" y="21"/>
                    <a:pt x="2931" y="23"/>
                  </a:cubicBezTo>
                  <a:cubicBezTo>
                    <a:pt x="2966" y="23"/>
                    <a:pt x="2984" y="19"/>
                    <a:pt x="3018" y="20"/>
                  </a:cubicBezTo>
                  <a:cubicBezTo>
                    <a:pt x="3021" y="20"/>
                    <a:pt x="3003" y="20"/>
                    <a:pt x="3004" y="21"/>
                  </a:cubicBezTo>
                  <a:cubicBezTo>
                    <a:pt x="3026" y="20"/>
                    <a:pt x="3045" y="23"/>
                    <a:pt x="3080" y="22"/>
                  </a:cubicBezTo>
                  <a:cubicBezTo>
                    <a:pt x="3074" y="22"/>
                    <a:pt x="3072" y="23"/>
                    <a:pt x="3071" y="23"/>
                  </a:cubicBezTo>
                  <a:cubicBezTo>
                    <a:pt x="3071" y="22"/>
                    <a:pt x="3085" y="22"/>
                    <a:pt x="3094" y="21"/>
                  </a:cubicBezTo>
                  <a:cubicBezTo>
                    <a:pt x="3100" y="21"/>
                    <a:pt x="3088" y="21"/>
                    <a:pt x="3091" y="22"/>
                  </a:cubicBezTo>
                  <a:cubicBezTo>
                    <a:pt x="3158" y="24"/>
                    <a:pt x="3209" y="19"/>
                    <a:pt x="3276" y="19"/>
                  </a:cubicBezTo>
                  <a:cubicBezTo>
                    <a:pt x="3257" y="19"/>
                    <a:pt x="3250" y="21"/>
                    <a:pt x="3250" y="22"/>
                  </a:cubicBezTo>
                  <a:cubicBezTo>
                    <a:pt x="3269" y="22"/>
                    <a:pt x="3269" y="22"/>
                    <a:pt x="3269" y="22"/>
                  </a:cubicBezTo>
                  <a:cubicBezTo>
                    <a:pt x="3276" y="21"/>
                    <a:pt x="3290" y="21"/>
                    <a:pt x="3302" y="20"/>
                  </a:cubicBezTo>
                  <a:cubicBezTo>
                    <a:pt x="3303" y="21"/>
                    <a:pt x="3309" y="21"/>
                    <a:pt x="3303" y="22"/>
                  </a:cubicBezTo>
                  <a:cubicBezTo>
                    <a:pt x="3340" y="24"/>
                    <a:pt x="3361" y="17"/>
                    <a:pt x="3406" y="18"/>
                  </a:cubicBezTo>
                  <a:cubicBezTo>
                    <a:pt x="3351" y="24"/>
                    <a:pt x="3351" y="24"/>
                    <a:pt x="3351" y="24"/>
                  </a:cubicBezTo>
                  <a:cubicBezTo>
                    <a:pt x="3365" y="25"/>
                    <a:pt x="3365" y="25"/>
                    <a:pt x="3365" y="25"/>
                  </a:cubicBezTo>
                  <a:cubicBezTo>
                    <a:pt x="3341" y="28"/>
                    <a:pt x="3341" y="28"/>
                    <a:pt x="3341" y="28"/>
                  </a:cubicBezTo>
                  <a:cubicBezTo>
                    <a:pt x="3355" y="29"/>
                    <a:pt x="3368" y="26"/>
                    <a:pt x="3369" y="28"/>
                  </a:cubicBezTo>
                  <a:cubicBezTo>
                    <a:pt x="3366" y="28"/>
                    <a:pt x="3359" y="28"/>
                    <a:pt x="3359" y="29"/>
                  </a:cubicBezTo>
                  <a:cubicBezTo>
                    <a:pt x="3373" y="30"/>
                    <a:pt x="3374" y="29"/>
                    <a:pt x="3384" y="28"/>
                  </a:cubicBezTo>
                  <a:cubicBezTo>
                    <a:pt x="3357" y="32"/>
                    <a:pt x="3303" y="32"/>
                    <a:pt x="3274" y="33"/>
                  </a:cubicBezTo>
                  <a:cubicBezTo>
                    <a:pt x="3269" y="33"/>
                    <a:pt x="3278" y="32"/>
                    <a:pt x="3279" y="32"/>
                  </a:cubicBezTo>
                  <a:cubicBezTo>
                    <a:pt x="3267" y="32"/>
                    <a:pt x="3260" y="31"/>
                    <a:pt x="3245" y="31"/>
                  </a:cubicBezTo>
                  <a:cubicBezTo>
                    <a:pt x="3236" y="33"/>
                    <a:pt x="3252" y="33"/>
                    <a:pt x="3259" y="33"/>
                  </a:cubicBezTo>
                  <a:cubicBezTo>
                    <a:pt x="3258" y="34"/>
                    <a:pt x="3255" y="34"/>
                    <a:pt x="3246" y="34"/>
                  </a:cubicBezTo>
                  <a:cubicBezTo>
                    <a:pt x="3245" y="32"/>
                    <a:pt x="3202" y="34"/>
                    <a:pt x="3191" y="31"/>
                  </a:cubicBezTo>
                  <a:cubicBezTo>
                    <a:pt x="3147" y="32"/>
                    <a:pt x="3198" y="36"/>
                    <a:pt x="3155" y="35"/>
                  </a:cubicBezTo>
                  <a:cubicBezTo>
                    <a:pt x="3143" y="33"/>
                    <a:pt x="3143" y="33"/>
                    <a:pt x="3143" y="33"/>
                  </a:cubicBezTo>
                  <a:cubicBezTo>
                    <a:pt x="3118" y="35"/>
                    <a:pt x="3086" y="37"/>
                    <a:pt x="3058" y="36"/>
                  </a:cubicBezTo>
                  <a:cubicBezTo>
                    <a:pt x="3064" y="36"/>
                    <a:pt x="3064" y="36"/>
                    <a:pt x="3064" y="36"/>
                  </a:cubicBezTo>
                  <a:cubicBezTo>
                    <a:pt x="3068" y="35"/>
                    <a:pt x="3061" y="34"/>
                    <a:pt x="3058" y="34"/>
                  </a:cubicBezTo>
                  <a:cubicBezTo>
                    <a:pt x="3037" y="33"/>
                    <a:pt x="3018" y="36"/>
                    <a:pt x="3005" y="33"/>
                  </a:cubicBezTo>
                  <a:cubicBezTo>
                    <a:pt x="2981" y="36"/>
                    <a:pt x="2941" y="38"/>
                    <a:pt x="2913" y="39"/>
                  </a:cubicBezTo>
                  <a:cubicBezTo>
                    <a:pt x="2906" y="36"/>
                    <a:pt x="2949" y="36"/>
                    <a:pt x="2961" y="34"/>
                  </a:cubicBezTo>
                  <a:cubicBezTo>
                    <a:pt x="2936" y="34"/>
                    <a:pt x="2936" y="34"/>
                    <a:pt x="2936" y="34"/>
                  </a:cubicBezTo>
                  <a:cubicBezTo>
                    <a:pt x="2951" y="34"/>
                    <a:pt x="2957" y="33"/>
                    <a:pt x="2967" y="32"/>
                  </a:cubicBezTo>
                  <a:cubicBezTo>
                    <a:pt x="2945" y="31"/>
                    <a:pt x="2938" y="34"/>
                    <a:pt x="2917" y="34"/>
                  </a:cubicBezTo>
                  <a:cubicBezTo>
                    <a:pt x="2918" y="34"/>
                    <a:pt x="2916" y="33"/>
                    <a:pt x="2906" y="33"/>
                  </a:cubicBezTo>
                  <a:cubicBezTo>
                    <a:pt x="2903" y="35"/>
                    <a:pt x="2903" y="35"/>
                    <a:pt x="2903" y="35"/>
                  </a:cubicBezTo>
                  <a:cubicBezTo>
                    <a:pt x="2903" y="35"/>
                    <a:pt x="2902" y="35"/>
                    <a:pt x="2899" y="35"/>
                  </a:cubicBezTo>
                  <a:cubicBezTo>
                    <a:pt x="2862" y="36"/>
                    <a:pt x="2862" y="36"/>
                    <a:pt x="2862" y="36"/>
                  </a:cubicBezTo>
                  <a:cubicBezTo>
                    <a:pt x="2870" y="37"/>
                    <a:pt x="2870" y="38"/>
                    <a:pt x="2880" y="38"/>
                  </a:cubicBezTo>
                  <a:cubicBezTo>
                    <a:pt x="2876" y="37"/>
                    <a:pt x="2884" y="37"/>
                    <a:pt x="2894" y="37"/>
                  </a:cubicBezTo>
                  <a:cubicBezTo>
                    <a:pt x="2886" y="38"/>
                    <a:pt x="2903" y="38"/>
                    <a:pt x="2903" y="39"/>
                  </a:cubicBezTo>
                  <a:cubicBezTo>
                    <a:pt x="2884" y="39"/>
                    <a:pt x="2860" y="39"/>
                    <a:pt x="2848" y="40"/>
                  </a:cubicBezTo>
                  <a:cubicBezTo>
                    <a:pt x="2844" y="38"/>
                    <a:pt x="2844" y="38"/>
                    <a:pt x="2844" y="38"/>
                  </a:cubicBezTo>
                  <a:cubicBezTo>
                    <a:pt x="2825" y="38"/>
                    <a:pt x="2806" y="39"/>
                    <a:pt x="2793" y="38"/>
                  </a:cubicBezTo>
                  <a:cubicBezTo>
                    <a:pt x="2797" y="37"/>
                    <a:pt x="2797" y="37"/>
                    <a:pt x="2797" y="37"/>
                  </a:cubicBezTo>
                  <a:cubicBezTo>
                    <a:pt x="2775" y="37"/>
                    <a:pt x="2754" y="38"/>
                    <a:pt x="2734" y="36"/>
                  </a:cubicBezTo>
                  <a:cubicBezTo>
                    <a:pt x="2715" y="38"/>
                    <a:pt x="2690" y="40"/>
                    <a:pt x="2674" y="42"/>
                  </a:cubicBezTo>
                  <a:cubicBezTo>
                    <a:pt x="2665" y="44"/>
                    <a:pt x="2616" y="39"/>
                    <a:pt x="2594" y="42"/>
                  </a:cubicBezTo>
                  <a:cubicBezTo>
                    <a:pt x="2593" y="42"/>
                    <a:pt x="2609" y="41"/>
                    <a:pt x="2617" y="40"/>
                  </a:cubicBezTo>
                  <a:cubicBezTo>
                    <a:pt x="2602" y="39"/>
                    <a:pt x="2590" y="42"/>
                    <a:pt x="2586" y="40"/>
                  </a:cubicBezTo>
                  <a:cubicBezTo>
                    <a:pt x="2619" y="41"/>
                    <a:pt x="2584" y="38"/>
                    <a:pt x="2599" y="37"/>
                  </a:cubicBezTo>
                  <a:cubicBezTo>
                    <a:pt x="2583" y="37"/>
                    <a:pt x="2567" y="38"/>
                    <a:pt x="2560" y="38"/>
                  </a:cubicBezTo>
                  <a:cubicBezTo>
                    <a:pt x="2585" y="38"/>
                    <a:pt x="2551" y="42"/>
                    <a:pt x="2576" y="41"/>
                  </a:cubicBezTo>
                  <a:cubicBezTo>
                    <a:pt x="2556" y="43"/>
                    <a:pt x="2530" y="44"/>
                    <a:pt x="2506" y="43"/>
                  </a:cubicBezTo>
                  <a:cubicBezTo>
                    <a:pt x="2506" y="42"/>
                    <a:pt x="2504" y="41"/>
                    <a:pt x="2495" y="41"/>
                  </a:cubicBezTo>
                  <a:cubicBezTo>
                    <a:pt x="2488" y="42"/>
                    <a:pt x="2488" y="42"/>
                    <a:pt x="2488" y="42"/>
                  </a:cubicBezTo>
                  <a:cubicBezTo>
                    <a:pt x="2477" y="42"/>
                    <a:pt x="2509" y="41"/>
                    <a:pt x="2487" y="40"/>
                  </a:cubicBezTo>
                  <a:cubicBezTo>
                    <a:pt x="2464" y="43"/>
                    <a:pt x="2419" y="39"/>
                    <a:pt x="2409" y="43"/>
                  </a:cubicBezTo>
                  <a:cubicBezTo>
                    <a:pt x="2392" y="42"/>
                    <a:pt x="2442" y="42"/>
                    <a:pt x="2416" y="39"/>
                  </a:cubicBezTo>
                  <a:cubicBezTo>
                    <a:pt x="2431" y="37"/>
                    <a:pt x="2452" y="39"/>
                    <a:pt x="2457" y="37"/>
                  </a:cubicBezTo>
                  <a:cubicBezTo>
                    <a:pt x="2442" y="38"/>
                    <a:pt x="2451" y="35"/>
                    <a:pt x="2442" y="35"/>
                  </a:cubicBezTo>
                  <a:cubicBezTo>
                    <a:pt x="2425" y="36"/>
                    <a:pt x="2425" y="36"/>
                    <a:pt x="2425" y="36"/>
                  </a:cubicBezTo>
                  <a:cubicBezTo>
                    <a:pt x="2429" y="37"/>
                    <a:pt x="2429" y="37"/>
                    <a:pt x="2429" y="37"/>
                  </a:cubicBezTo>
                  <a:cubicBezTo>
                    <a:pt x="2401" y="39"/>
                    <a:pt x="2357" y="38"/>
                    <a:pt x="2321" y="38"/>
                  </a:cubicBezTo>
                  <a:cubicBezTo>
                    <a:pt x="2291" y="41"/>
                    <a:pt x="2271" y="44"/>
                    <a:pt x="2235" y="44"/>
                  </a:cubicBezTo>
                  <a:cubicBezTo>
                    <a:pt x="2245" y="42"/>
                    <a:pt x="2205" y="42"/>
                    <a:pt x="2227" y="40"/>
                  </a:cubicBezTo>
                  <a:cubicBezTo>
                    <a:pt x="2211" y="39"/>
                    <a:pt x="2194" y="40"/>
                    <a:pt x="2194" y="41"/>
                  </a:cubicBezTo>
                  <a:cubicBezTo>
                    <a:pt x="2209" y="41"/>
                    <a:pt x="2199" y="41"/>
                    <a:pt x="2211" y="42"/>
                  </a:cubicBezTo>
                  <a:cubicBezTo>
                    <a:pt x="2203" y="43"/>
                    <a:pt x="2184" y="43"/>
                    <a:pt x="2176" y="42"/>
                  </a:cubicBezTo>
                  <a:cubicBezTo>
                    <a:pt x="2180" y="42"/>
                    <a:pt x="2178" y="42"/>
                    <a:pt x="2179" y="42"/>
                  </a:cubicBezTo>
                  <a:cubicBezTo>
                    <a:pt x="2162" y="41"/>
                    <a:pt x="2171" y="43"/>
                    <a:pt x="2158" y="44"/>
                  </a:cubicBezTo>
                  <a:cubicBezTo>
                    <a:pt x="2154" y="42"/>
                    <a:pt x="2130" y="43"/>
                    <a:pt x="2118" y="42"/>
                  </a:cubicBezTo>
                  <a:cubicBezTo>
                    <a:pt x="2102" y="45"/>
                    <a:pt x="2102" y="45"/>
                    <a:pt x="2102" y="45"/>
                  </a:cubicBezTo>
                  <a:cubicBezTo>
                    <a:pt x="2111" y="43"/>
                    <a:pt x="2086" y="44"/>
                    <a:pt x="2083" y="43"/>
                  </a:cubicBezTo>
                  <a:cubicBezTo>
                    <a:pt x="2071" y="44"/>
                    <a:pt x="2061" y="46"/>
                    <a:pt x="2043" y="45"/>
                  </a:cubicBezTo>
                  <a:cubicBezTo>
                    <a:pt x="2050" y="44"/>
                    <a:pt x="2026" y="44"/>
                    <a:pt x="2026" y="42"/>
                  </a:cubicBezTo>
                  <a:cubicBezTo>
                    <a:pt x="1994" y="41"/>
                    <a:pt x="1974" y="47"/>
                    <a:pt x="1944" y="45"/>
                  </a:cubicBezTo>
                  <a:cubicBezTo>
                    <a:pt x="1945" y="44"/>
                    <a:pt x="1951" y="43"/>
                    <a:pt x="1942" y="43"/>
                  </a:cubicBezTo>
                  <a:cubicBezTo>
                    <a:pt x="1935" y="43"/>
                    <a:pt x="1923" y="43"/>
                    <a:pt x="1916" y="43"/>
                  </a:cubicBezTo>
                  <a:cubicBezTo>
                    <a:pt x="1916" y="43"/>
                    <a:pt x="1916" y="43"/>
                    <a:pt x="1916" y="43"/>
                  </a:cubicBezTo>
                  <a:cubicBezTo>
                    <a:pt x="1916" y="43"/>
                    <a:pt x="1916" y="43"/>
                    <a:pt x="1916" y="43"/>
                  </a:cubicBezTo>
                  <a:cubicBezTo>
                    <a:pt x="1912" y="43"/>
                    <a:pt x="1910" y="43"/>
                    <a:pt x="1910" y="44"/>
                  </a:cubicBezTo>
                  <a:cubicBezTo>
                    <a:pt x="1897" y="46"/>
                    <a:pt x="1891" y="47"/>
                    <a:pt x="1866" y="49"/>
                  </a:cubicBezTo>
                  <a:cubicBezTo>
                    <a:pt x="1868" y="51"/>
                    <a:pt x="1889" y="50"/>
                    <a:pt x="1898" y="49"/>
                  </a:cubicBezTo>
                  <a:cubicBezTo>
                    <a:pt x="1906" y="47"/>
                    <a:pt x="1906" y="47"/>
                    <a:pt x="1906" y="47"/>
                  </a:cubicBezTo>
                  <a:cubicBezTo>
                    <a:pt x="1913" y="50"/>
                    <a:pt x="1928" y="47"/>
                    <a:pt x="1934" y="48"/>
                  </a:cubicBezTo>
                  <a:cubicBezTo>
                    <a:pt x="1919" y="51"/>
                    <a:pt x="1876" y="50"/>
                    <a:pt x="1851" y="52"/>
                  </a:cubicBezTo>
                  <a:cubicBezTo>
                    <a:pt x="1866" y="55"/>
                    <a:pt x="1900" y="56"/>
                    <a:pt x="1930" y="55"/>
                  </a:cubicBezTo>
                  <a:cubicBezTo>
                    <a:pt x="1917" y="54"/>
                    <a:pt x="1917" y="54"/>
                    <a:pt x="1917" y="54"/>
                  </a:cubicBezTo>
                  <a:cubicBezTo>
                    <a:pt x="1932" y="54"/>
                    <a:pt x="1932" y="54"/>
                    <a:pt x="1932" y="54"/>
                  </a:cubicBezTo>
                  <a:cubicBezTo>
                    <a:pt x="1917" y="52"/>
                    <a:pt x="1917" y="52"/>
                    <a:pt x="1917" y="52"/>
                  </a:cubicBezTo>
                  <a:cubicBezTo>
                    <a:pt x="1932" y="52"/>
                    <a:pt x="1945" y="52"/>
                    <a:pt x="1958" y="52"/>
                  </a:cubicBezTo>
                  <a:cubicBezTo>
                    <a:pt x="1942" y="52"/>
                    <a:pt x="1936" y="49"/>
                    <a:pt x="1945" y="50"/>
                  </a:cubicBezTo>
                  <a:cubicBezTo>
                    <a:pt x="1962" y="52"/>
                    <a:pt x="1963" y="48"/>
                    <a:pt x="1976" y="49"/>
                  </a:cubicBezTo>
                  <a:cubicBezTo>
                    <a:pt x="1969" y="48"/>
                    <a:pt x="1959" y="48"/>
                    <a:pt x="1965" y="47"/>
                  </a:cubicBezTo>
                  <a:cubicBezTo>
                    <a:pt x="1991" y="50"/>
                    <a:pt x="1999" y="48"/>
                    <a:pt x="2022" y="51"/>
                  </a:cubicBezTo>
                  <a:cubicBezTo>
                    <a:pt x="2019" y="47"/>
                    <a:pt x="2052" y="50"/>
                    <a:pt x="2055" y="48"/>
                  </a:cubicBezTo>
                  <a:cubicBezTo>
                    <a:pt x="2044" y="47"/>
                    <a:pt x="2044" y="47"/>
                    <a:pt x="2044" y="47"/>
                  </a:cubicBezTo>
                  <a:cubicBezTo>
                    <a:pt x="2068" y="45"/>
                    <a:pt x="2068" y="45"/>
                    <a:pt x="2068" y="45"/>
                  </a:cubicBezTo>
                  <a:cubicBezTo>
                    <a:pt x="2089" y="48"/>
                    <a:pt x="2049" y="48"/>
                    <a:pt x="2081" y="50"/>
                  </a:cubicBezTo>
                  <a:cubicBezTo>
                    <a:pt x="2112" y="50"/>
                    <a:pt x="2111" y="47"/>
                    <a:pt x="2134" y="47"/>
                  </a:cubicBezTo>
                  <a:cubicBezTo>
                    <a:pt x="2127" y="49"/>
                    <a:pt x="2108" y="50"/>
                    <a:pt x="2089" y="50"/>
                  </a:cubicBezTo>
                  <a:cubicBezTo>
                    <a:pt x="2100" y="51"/>
                    <a:pt x="2100" y="51"/>
                    <a:pt x="2100" y="51"/>
                  </a:cubicBezTo>
                  <a:cubicBezTo>
                    <a:pt x="2094" y="52"/>
                    <a:pt x="2068" y="52"/>
                    <a:pt x="2054" y="52"/>
                  </a:cubicBezTo>
                  <a:cubicBezTo>
                    <a:pt x="2076" y="50"/>
                    <a:pt x="2044" y="51"/>
                    <a:pt x="2034" y="49"/>
                  </a:cubicBezTo>
                  <a:cubicBezTo>
                    <a:pt x="2032" y="51"/>
                    <a:pt x="2046" y="51"/>
                    <a:pt x="2030" y="52"/>
                  </a:cubicBezTo>
                  <a:cubicBezTo>
                    <a:pt x="2045" y="52"/>
                    <a:pt x="2048" y="52"/>
                    <a:pt x="2067" y="53"/>
                  </a:cubicBezTo>
                  <a:cubicBezTo>
                    <a:pt x="2025" y="52"/>
                    <a:pt x="2029" y="59"/>
                    <a:pt x="1992" y="58"/>
                  </a:cubicBezTo>
                  <a:cubicBezTo>
                    <a:pt x="2009" y="57"/>
                    <a:pt x="1986" y="55"/>
                    <a:pt x="1984" y="54"/>
                  </a:cubicBezTo>
                  <a:cubicBezTo>
                    <a:pt x="1976" y="55"/>
                    <a:pt x="1959" y="55"/>
                    <a:pt x="1953" y="55"/>
                  </a:cubicBezTo>
                  <a:cubicBezTo>
                    <a:pt x="1959" y="58"/>
                    <a:pt x="1959" y="58"/>
                    <a:pt x="1959" y="58"/>
                  </a:cubicBezTo>
                  <a:cubicBezTo>
                    <a:pt x="1937" y="59"/>
                    <a:pt x="1929" y="54"/>
                    <a:pt x="1904" y="56"/>
                  </a:cubicBezTo>
                  <a:cubicBezTo>
                    <a:pt x="1901" y="58"/>
                    <a:pt x="1926" y="57"/>
                    <a:pt x="1922" y="57"/>
                  </a:cubicBezTo>
                  <a:cubicBezTo>
                    <a:pt x="1888" y="59"/>
                    <a:pt x="1875" y="55"/>
                    <a:pt x="1845" y="53"/>
                  </a:cubicBezTo>
                  <a:cubicBezTo>
                    <a:pt x="1843" y="53"/>
                    <a:pt x="1843" y="55"/>
                    <a:pt x="1833" y="56"/>
                  </a:cubicBezTo>
                  <a:cubicBezTo>
                    <a:pt x="1836" y="55"/>
                    <a:pt x="1828" y="54"/>
                    <a:pt x="1840" y="53"/>
                  </a:cubicBezTo>
                  <a:cubicBezTo>
                    <a:pt x="1830" y="52"/>
                    <a:pt x="1818" y="53"/>
                    <a:pt x="1809" y="54"/>
                  </a:cubicBezTo>
                  <a:cubicBezTo>
                    <a:pt x="1830" y="55"/>
                    <a:pt x="1800" y="56"/>
                    <a:pt x="1796" y="57"/>
                  </a:cubicBezTo>
                  <a:cubicBezTo>
                    <a:pt x="1786" y="57"/>
                    <a:pt x="1800" y="56"/>
                    <a:pt x="1807" y="55"/>
                  </a:cubicBezTo>
                  <a:cubicBezTo>
                    <a:pt x="1798" y="55"/>
                    <a:pt x="1787" y="52"/>
                    <a:pt x="1782" y="55"/>
                  </a:cubicBezTo>
                  <a:cubicBezTo>
                    <a:pt x="1782" y="53"/>
                    <a:pt x="1807" y="50"/>
                    <a:pt x="1823" y="50"/>
                  </a:cubicBezTo>
                  <a:cubicBezTo>
                    <a:pt x="1812" y="50"/>
                    <a:pt x="1812" y="50"/>
                    <a:pt x="1812" y="50"/>
                  </a:cubicBezTo>
                  <a:cubicBezTo>
                    <a:pt x="1820" y="49"/>
                    <a:pt x="1821" y="49"/>
                    <a:pt x="1832" y="49"/>
                  </a:cubicBezTo>
                  <a:cubicBezTo>
                    <a:pt x="1821" y="48"/>
                    <a:pt x="1823" y="46"/>
                    <a:pt x="1825" y="45"/>
                  </a:cubicBezTo>
                  <a:cubicBezTo>
                    <a:pt x="1826" y="46"/>
                    <a:pt x="1824" y="46"/>
                    <a:pt x="1826" y="46"/>
                  </a:cubicBezTo>
                  <a:cubicBezTo>
                    <a:pt x="1834" y="46"/>
                    <a:pt x="1841" y="46"/>
                    <a:pt x="1839" y="45"/>
                  </a:cubicBezTo>
                  <a:cubicBezTo>
                    <a:pt x="1847" y="43"/>
                    <a:pt x="1827" y="44"/>
                    <a:pt x="1821" y="42"/>
                  </a:cubicBezTo>
                  <a:cubicBezTo>
                    <a:pt x="1816" y="43"/>
                    <a:pt x="1812" y="43"/>
                    <a:pt x="1808" y="43"/>
                  </a:cubicBezTo>
                  <a:cubicBezTo>
                    <a:pt x="1762" y="50"/>
                    <a:pt x="1762" y="50"/>
                    <a:pt x="1762" y="50"/>
                  </a:cubicBezTo>
                  <a:cubicBezTo>
                    <a:pt x="1742" y="51"/>
                    <a:pt x="1733" y="49"/>
                    <a:pt x="1719" y="48"/>
                  </a:cubicBezTo>
                  <a:cubicBezTo>
                    <a:pt x="1715" y="50"/>
                    <a:pt x="1715" y="50"/>
                    <a:pt x="1715" y="50"/>
                  </a:cubicBezTo>
                  <a:cubicBezTo>
                    <a:pt x="1698" y="50"/>
                    <a:pt x="1682" y="49"/>
                    <a:pt x="1693" y="47"/>
                  </a:cubicBezTo>
                  <a:cubicBezTo>
                    <a:pt x="1693" y="48"/>
                    <a:pt x="1696" y="47"/>
                    <a:pt x="1699" y="47"/>
                  </a:cubicBezTo>
                  <a:cubicBezTo>
                    <a:pt x="1700" y="47"/>
                    <a:pt x="1701" y="47"/>
                    <a:pt x="1702" y="47"/>
                  </a:cubicBezTo>
                  <a:cubicBezTo>
                    <a:pt x="1702" y="47"/>
                    <a:pt x="1702" y="47"/>
                    <a:pt x="1702" y="46"/>
                  </a:cubicBezTo>
                  <a:cubicBezTo>
                    <a:pt x="1684" y="47"/>
                    <a:pt x="1673" y="48"/>
                    <a:pt x="1672" y="48"/>
                  </a:cubicBezTo>
                  <a:cubicBezTo>
                    <a:pt x="1703" y="45"/>
                    <a:pt x="1673" y="44"/>
                    <a:pt x="1679" y="41"/>
                  </a:cubicBezTo>
                  <a:cubicBezTo>
                    <a:pt x="1647" y="42"/>
                    <a:pt x="1647" y="42"/>
                    <a:pt x="1647" y="42"/>
                  </a:cubicBezTo>
                  <a:cubicBezTo>
                    <a:pt x="1666" y="43"/>
                    <a:pt x="1648" y="43"/>
                    <a:pt x="1641" y="44"/>
                  </a:cubicBezTo>
                  <a:cubicBezTo>
                    <a:pt x="1639" y="42"/>
                    <a:pt x="1616" y="44"/>
                    <a:pt x="1605" y="44"/>
                  </a:cubicBezTo>
                  <a:cubicBezTo>
                    <a:pt x="1606" y="43"/>
                    <a:pt x="1606" y="43"/>
                    <a:pt x="1606" y="43"/>
                  </a:cubicBezTo>
                  <a:cubicBezTo>
                    <a:pt x="1596" y="43"/>
                    <a:pt x="1578" y="43"/>
                    <a:pt x="1565" y="43"/>
                  </a:cubicBezTo>
                  <a:cubicBezTo>
                    <a:pt x="1566" y="44"/>
                    <a:pt x="1550" y="47"/>
                    <a:pt x="1542" y="49"/>
                  </a:cubicBezTo>
                  <a:cubicBezTo>
                    <a:pt x="1563" y="50"/>
                    <a:pt x="1551" y="51"/>
                    <a:pt x="1552" y="52"/>
                  </a:cubicBezTo>
                  <a:cubicBezTo>
                    <a:pt x="1550" y="52"/>
                    <a:pt x="1546" y="52"/>
                    <a:pt x="1546" y="52"/>
                  </a:cubicBezTo>
                  <a:cubicBezTo>
                    <a:pt x="1542" y="52"/>
                    <a:pt x="1550" y="53"/>
                    <a:pt x="1550" y="53"/>
                  </a:cubicBezTo>
                  <a:cubicBezTo>
                    <a:pt x="1573" y="52"/>
                    <a:pt x="1597" y="52"/>
                    <a:pt x="1607" y="49"/>
                  </a:cubicBezTo>
                  <a:cubicBezTo>
                    <a:pt x="1599" y="48"/>
                    <a:pt x="1594" y="51"/>
                    <a:pt x="1587" y="50"/>
                  </a:cubicBezTo>
                  <a:cubicBezTo>
                    <a:pt x="1598" y="48"/>
                    <a:pt x="1613" y="48"/>
                    <a:pt x="1632" y="48"/>
                  </a:cubicBezTo>
                  <a:cubicBezTo>
                    <a:pt x="1638" y="50"/>
                    <a:pt x="1638" y="50"/>
                    <a:pt x="1638" y="50"/>
                  </a:cubicBezTo>
                  <a:cubicBezTo>
                    <a:pt x="1657" y="49"/>
                    <a:pt x="1657" y="49"/>
                    <a:pt x="1657" y="49"/>
                  </a:cubicBezTo>
                  <a:cubicBezTo>
                    <a:pt x="1649" y="50"/>
                    <a:pt x="1654" y="52"/>
                    <a:pt x="1634" y="52"/>
                  </a:cubicBezTo>
                  <a:cubicBezTo>
                    <a:pt x="1637" y="54"/>
                    <a:pt x="1654" y="52"/>
                    <a:pt x="1666" y="52"/>
                  </a:cubicBezTo>
                  <a:cubicBezTo>
                    <a:pt x="1673" y="50"/>
                    <a:pt x="1673" y="50"/>
                    <a:pt x="1673" y="50"/>
                  </a:cubicBezTo>
                  <a:cubicBezTo>
                    <a:pt x="1670" y="51"/>
                    <a:pt x="1697" y="51"/>
                    <a:pt x="1678" y="53"/>
                  </a:cubicBezTo>
                  <a:cubicBezTo>
                    <a:pt x="1647" y="55"/>
                    <a:pt x="1647" y="55"/>
                    <a:pt x="1647" y="55"/>
                  </a:cubicBezTo>
                  <a:cubicBezTo>
                    <a:pt x="1656" y="56"/>
                    <a:pt x="1656" y="56"/>
                    <a:pt x="1656" y="56"/>
                  </a:cubicBezTo>
                  <a:cubicBezTo>
                    <a:pt x="1630" y="57"/>
                    <a:pt x="1630" y="57"/>
                    <a:pt x="1630" y="57"/>
                  </a:cubicBezTo>
                  <a:cubicBezTo>
                    <a:pt x="1636" y="56"/>
                    <a:pt x="1636" y="56"/>
                    <a:pt x="1636" y="56"/>
                  </a:cubicBezTo>
                  <a:cubicBezTo>
                    <a:pt x="1594" y="57"/>
                    <a:pt x="1624" y="51"/>
                    <a:pt x="1582" y="54"/>
                  </a:cubicBezTo>
                  <a:cubicBezTo>
                    <a:pt x="1569" y="57"/>
                    <a:pt x="1555" y="57"/>
                    <a:pt x="1529" y="56"/>
                  </a:cubicBezTo>
                  <a:cubicBezTo>
                    <a:pt x="1548" y="56"/>
                    <a:pt x="1531" y="54"/>
                    <a:pt x="1538" y="53"/>
                  </a:cubicBezTo>
                  <a:cubicBezTo>
                    <a:pt x="1519" y="52"/>
                    <a:pt x="1513" y="54"/>
                    <a:pt x="1503" y="55"/>
                  </a:cubicBezTo>
                  <a:cubicBezTo>
                    <a:pt x="1498" y="53"/>
                    <a:pt x="1495" y="52"/>
                    <a:pt x="1511" y="53"/>
                  </a:cubicBezTo>
                  <a:cubicBezTo>
                    <a:pt x="1514" y="50"/>
                    <a:pt x="1489" y="53"/>
                    <a:pt x="1488" y="50"/>
                  </a:cubicBezTo>
                  <a:cubicBezTo>
                    <a:pt x="1432" y="50"/>
                    <a:pt x="1443" y="60"/>
                    <a:pt x="1377" y="56"/>
                  </a:cubicBezTo>
                  <a:cubicBezTo>
                    <a:pt x="1380" y="55"/>
                    <a:pt x="1380" y="55"/>
                    <a:pt x="1380" y="55"/>
                  </a:cubicBezTo>
                  <a:cubicBezTo>
                    <a:pt x="1338" y="56"/>
                    <a:pt x="1314" y="55"/>
                    <a:pt x="1276" y="56"/>
                  </a:cubicBezTo>
                  <a:cubicBezTo>
                    <a:pt x="1245" y="53"/>
                    <a:pt x="1245" y="53"/>
                    <a:pt x="1245" y="53"/>
                  </a:cubicBezTo>
                  <a:cubicBezTo>
                    <a:pt x="1252" y="52"/>
                    <a:pt x="1270" y="50"/>
                    <a:pt x="1262" y="48"/>
                  </a:cubicBezTo>
                  <a:cubicBezTo>
                    <a:pt x="1276" y="52"/>
                    <a:pt x="1292" y="50"/>
                    <a:pt x="1308" y="52"/>
                  </a:cubicBezTo>
                  <a:cubicBezTo>
                    <a:pt x="1310" y="51"/>
                    <a:pt x="1303" y="51"/>
                    <a:pt x="1300" y="50"/>
                  </a:cubicBezTo>
                  <a:cubicBezTo>
                    <a:pt x="1310" y="50"/>
                    <a:pt x="1315" y="52"/>
                    <a:pt x="1327" y="51"/>
                  </a:cubicBezTo>
                  <a:cubicBezTo>
                    <a:pt x="1327" y="50"/>
                    <a:pt x="1313" y="50"/>
                    <a:pt x="1323" y="49"/>
                  </a:cubicBezTo>
                  <a:cubicBezTo>
                    <a:pt x="1341" y="51"/>
                    <a:pt x="1341" y="51"/>
                    <a:pt x="1341" y="51"/>
                  </a:cubicBezTo>
                  <a:cubicBezTo>
                    <a:pt x="1364" y="50"/>
                    <a:pt x="1352" y="47"/>
                    <a:pt x="1379" y="48"/>
                  </a:cubicBezTo>
                  <a:cubicBezTo>
                    <a:pt x="1374" y="49"/>
                    <a:pt x="1364" y="52"/>
                    <a:pt x="1353" y="52"/>
                  </a:cubicBezTo>
                  <a:cubicBezTo>
                    <a:pt x="1366" y="53"/>
                    <a:pt x="1337" y="53"/>
                    <a:pt x="1348" y="54"/>
                  </a:cubicBezTo>
                  <a:cubicBezTo>
                    <a:pt x="1366" y="52"/>
                    <a:pt x="1375" y="54"/>
                    <a:pt x="1398" y="52"/>
                  </a:cubicBezTo>
                  <a:cubicBezTo>
                    <a:pt x="1395" y="52"/>
                    <a:pt x="1395" y="53"/>
                    <a:pt x="1389" y="53"/>
                  </a:cubicBezTo>
                  <a:cubicBezTo>
                    <a:pt x="1423" y="54"/>
                    <a:pt x="1423" y="54"/>
                    <a:pt x="1423" y="54"/>
                  </a:cubicBezTo>
                  <a:cubicBezTo>
                    <a:pt x="1415" y="53"/>
                    <a:pt x="1452" y="53"/>
                    <a:pt x="1449" y="50"/>
                  </a:cubicBezTo>
                  <a:cubicBezTo>
                    <a:pt x="1412" y="49"/>
                    <a:pt x="1423" y="51"/>
                    <a:pt x="1381" y="49"/>
                  </a:cubicBezTo>
                  <a:cubicBezTo>
                    <a:pt x="1393" y="49"/>
                    <a:pt x="1408" y="47"/>
                    <a:pt x="1415" y="45"/>
                  </a:cubicBezTo>
                  <a:cubicBezTo>
                    <a:pt x="1415" y="45"/>
                    <a:pt x="1416" y="45"/>
                    <a:pt x="1417" y="45"/>
                  </a:cubicBezTo>
                  <a:cubicBezTo>
                    <a:pt x="1424" y="43"/>
                    <a:pt x="1417" y="42"/>
                    <a:pt x="1417" y="38"/>
                  </a:cubicBezTo>
                  <a:cubicBezTo>
                    <a:pt x="1398" y="41"/>
                    <a:pt x="1385" y="39"/>
                    <a:pt x="1363" y="40"/>
                  </a:cubicBezTo>
                  <a:cubicBezTo>
                    <a:pt x="1359" y="42"/>
                    <a:pt x="1376" y="43"/>
                    <a:pt x="1387" y="42"/>
                  </a:cubicBezTo>
                  <a:cubicBezTo>
                    <a:pt x="1367" y="44"/>
                    <a:pt x="1367" y="44"/>
                    <a:pt x="1367" y="44"/>
                  </a:cubicBezTo>
                  <a:cubicBezTo>
                    <a:pt x="1371" y="43"/>
                    <a:pt x="1371" y="43"/>
                    <a:pt x="1371" y="43"/>
                  </a:cubicBezTo>
                  <a:cubicBezTo>
                    <a:pt x="1321" y="42"/>
                    <a:pt x="1321" y="42"/>
                    <a:pt x="1321" y="42"/>
                  </a:cubicBezTo>
                  <a:cubicBezTo>
                    <a:pt x="1331" y="42"/>
                    <a:pt x="1334" y="41"/>
                    <a:pt x="1339" y="40"/>
                  </a:cubicBezTo>
                  <a:cubicBezTo>
                    <a:pt x="1332" y="40"/>
                    <a:pt x="1326" y="39"/>
                    <a:pt x="1319" y="39"/>
                  </a:cubicBezTo>
                  <a:cubicBezTo>
                    <a:pt x="1320" y="41"/>
                    <a:pt x="1320" y="42"/>
                    <a:pt x="1313" y="42"/>
                  </a:cubicBezTo>
                  <a:cubicBezTo>
                    <a:pt x="1281" y="42"/>
                    <a:pt x="1263" y="40"/>
                    <a:pt x="1251" y="38"/>
                  </a:cubicBezTo>
                  <a:cubicBezTo>
                    <a:pt x="1250" y="38"/>
                    <a:pt x="1248" y="38"/>
                    <a:pt x="1247" y="38"/>
                  </a:cubicBezTo>
                  <a:cubicBezTo>
                    <a:pt x="1253" y="40"/>
                    <a:pt x="1224" y="41"/>
                    <a:pt x="1214" y="43"/>
                  </a:cubicBezTo>
                  <a:cubicBezTo>
                    <a:pt x="1215" y="41"/>
                    <a:pt x="1197" y="42"/>
                    <a:pt x="1188" y="41"/>
                  </a:cubicBezTo>
                  <a:cubicBezTo>
                    <a:pt x="1183" y="44"/>
                    <a:pt x="1190" y="47"/>
                    <a:pt x="1201" y="49"/>
                  </a:cubicBezTo>
                  <a:cubicBezTo>
                    <a:pt x="1223" y="47"/>
                    <a:pt x="1213" y="47"/>
                    <a:pt x="1224" y="43"/>
                  </a:cubicBezTo>
                  <a:cubicBezTo>
                    <a:pt x="1259" y="41"/>
                    <a:pt x="1259" y="41"/>
                    <a:pt x="1259" y="41"/>
                  </a:cubicBezTo>
                  <a:cubicBezTo>
                    <a:pt x="1251" y="43"/>
                    <a:pt x="1251" y="43"/>
                    <a:pt x="1251" y="43"/>
                  </a:cubicBezTo>
                  <a:cubicBezTo>
                    <a:pt x="1268" y="44"/>
                    <a:pt x="1285" y="42"/>
                    <a:pt x="1284" y="44"/>
                  </a:cubicBezTo>
                  <a:cubicBezTo>
                    <a:pt x="1275" y="46"/>
                    <a:pt x="1259" y="45"/>
                    <a:pt x="1250" y="46"/>
                  </a:cubicBezTo>
                  <a:cubicBezTo>
                    <a:pt x="1262" y="47"/>
                    <a:pt x="1262" y="47"/>
                    <a:pt x="1262" y="47"/>
                  </a:cubicBezTo>
                  <a:cubicBezTo>
                    <a:pt x="1241" y="50"/>
                    <a:pt x="1251" y="45"/>
                    <a:pt x="1227" y="47"/>
                  </a:cubicBezTo>
                  <a:cubicBezTo>
                    <a:pt x="1236" y="49"/>
                    <a:pt x="1224" y="47"/>
                    <a:pt x="1214" y="48"/>
                  </a:cubicBezTo>
                  <a:cubicBezTo>
                    <a:pt x="1222" y="50"/>
                    <a:pt x="1257" y="48"/>
                    <a:pt x="1250" y="51"/>
                  </a:cubicBezTo>
                  <a:cubicBezTo>
                    <a:pt x="1237" y="53"/>
                    <a:pt x="1207" y="47"/>
                    <a:pt x="1190" y="51"/>
                  </a:cubicBezTo>
                  <a:cubicBezTo>
                    <a:pt x="1190" y="50"/>
                    <a:pt x="1190" y="50"/>
                    <a:pt x="1190" y="50"/>
                  </a:cubicBezTo>
                  <a:cubicBezTo>
                    <a:pt x="1165" y="50"/>
                    <a:pt x="1156" y="52"/>
                    <a:pt x="1147" y="53"/>
                  </a:cubicBezTo>
                  <a:cubicBezTo>
                    <a:pt x="1136" y="52"/>
                    <a:pt x="1122" y="54"/>
                    <a:pt x="1110" y="54"/>
                  </a:cubicBezTo>
                  <a:cubicBezTo>
                    <a:pt x="1110" y="53"/>
                    <a:pt x="1110" y="53"/>
                    <a:pt x="1110" y="53"/>
                  </a:cubicBezTo>
                  <a:cubicBezTo>
                    <a:pt x="1094" y="53"/>
                    <a:pt x="1094" y="53"/>
                    <a:pt x="1094" y="53"/>
                  </a:cubicBezTo>
                  <a:cubicBezTo>
                    <a:pt x="1102" y="51"/>
                    <a:pt x="1113" y="53"/>
                    <a:pt x="1127" y="53"/>
                  </a:cubicBezTo>
                  <a:cubicBezTo>
                    <a:pt x="1125" y="51"/>
                    <a:pt x="1125" y="51"/>
                    <a:pt x="1125" y="51"/>
                  </a:cubicBezTo>
                  <a:cubicBezTo>
                    <a:pt x="1142" y="53"/>
                    <a:pt x="1152" y="50"/>
                    <a:pt x="1165" y="48"/>
                  </a:cubicBezTo>
                  <a:cubicBezTo>
                    <a:pt x="1147" y="50"/>
                    <a:pt x="1113" y="48"/>
                    <a:pt x="1109" y="51"/>
                  </a:cubicBezTo>
                  <a:cubicBezTo>
                    <a:pt x="1098" y="49"/>
                    <a:pt x="1098" y="49"/>
                    <a:pt x="1098" y="49"/>
                  </a:cubicBezTo>
                  <a:cubicBezTo>
                    <a:pt x="1092" y="50"/>
                    <a:pt x="1092" y="50"/>
                    <a:pt x="1092" y="50"/>
                  </a:cubicBezTo>
                  <a:cubicBezTo>
                    <a:pt x="1084" y="49"/>
                    <a:pt x="1092" y="46"/>
                    <a:pt x="1109" y="46"/>
                  </a:cubicBezTo>
                  <a:cubicBezTo>
                    <a:pt x="1112" y="46"/>
                    <a:pt x="1113" y="47"/>
                    <a:pt x="1112" y="47"/>
                  </a:cubicBezTo>
                  <a:cubicBezTo>
                    <a:pt x="1120" y="46"/>
                    <a:pt x="1127" y="45"/>
                    <a:pt x="1145" y="45"/>
                  </a:cubicBezTo>
                  <a:cubicBezTo>
                    <a:pt x="1135" y="46"/>
                    <a:pt x="1135" y="46"/>
                    <a:pt x="1135" y="46"/>
                  </a:cubicBezTo>
                  <a:cubicBezTo>
                    <a:pt x="1158" y="46"/>
                    <a:pt x="1179" y="46"/>
                    <a:pt x="1187" y="44"/>
                  </a:cubicBezTo>
                  <a:cubicBezTo>
                    <a:pt x="1154" y="43"/>
                    <a:pt x="1121" y="43"/>
                    <a:pt x="1090" y="43"/>
                  </a:cubicBezTo>
                  <a:cubicBezTo>
                    <a:pt x="1081" y="47"/>
                    <a:pt x="1070" y="50"/>
                    <a:pt x="1066" y="54"/>
                  </a:cubicBezTo>
                  <a:cubicBezTo>
                    <a:pt x="1045" y="55"/>
                    <a:pt x="1017" y="55"/>
                    <a:pt x="999" y="54"/>
                  </a:cubicBezTo>
                  <a:cubicBezTo>
                    <a:pt x="1000" y="53"/>
                    <a:pt x="1000" y="53"/>
                    <a:pt x="1000" y="53"/>
                  </a:cubicBezTo>
                  <a:cubicBezTo>
                    <a:pt x="992" y="52"/>
                    <a:pt x="983" y="53"/>
                    <a:pt x="977" y="53"/>
                  </a:cubicBezTo>
                  <a:cubicBezTo>
                    <a:pt x="967" y="52"/>
                    <a:pt x="983" y="51"/>
                    <a:pt x="977" y="50"/>
                  </a:cubicBezTo>
                  <a:cubicBezTo>
                    <a:pt x="947" y="52"/>
                    <a:pt x="947" y="52"/>
                    <a:pt x="947" y="52"/>
                  </a:cubicBezTo>
                  <a:cubicBezTo>
                    <a:pt x="949" y="50"/>
                    <a:pt x="974" y="50"/>
                    <a:pt x="986" y="50"/>
                  </a:cubicBezTo>
                  <a:cubicBezTo>
                    <a:pt x="983" y="50"/>
                    <a:pt x="979" y="50"/>
                    <a:pt x="980" y="50"/>
                  </a:cubicBezTo>
                  <a:cubicBezTo>
                    <a:pt x="994" y="51"/>
                    <a:pt x="1020" y="48"/>
                    <a:pt x="1026" y="51"/>
                  </a:cubicBezTo>
                  <a:cubicBezTo>
                    <a:pt x="1033" y="50"/>
                    <a:pt x="1012" y="53"/>
                    <a:pt x="1035" y="53"/>
                  </a:cubicBezTo>
                  <a:cubicBezTo>
                    <a:pt x="1050" y="54"/>
                    <a:pt x="1055" y="51"/>
                    <a:pt x="1057" y="51"/>
                  </a:cubicBezTo>
                  <a:cubicBezTo>
                    <a:pt x="1057" y="50"/>
                    <a:pt x="1033" y="49"/>
                    <a:pt x="1041" y="48"/>
                  </a:cubicBezTo>
                  <a:cubicBezTo>
                    <a:pt x="1029" y="48"/>
                    <a:pt x="1025" y="49"/>
                    <a:pt x="1009" y="48"/>
                  </a:cubicBezTo>
                  <a:cubicBezTo>
                    <a:pt x="1021" y="48"/>
                    <a:pt x="1037" y="46"/>
                    <a:pt x="1044" y="48"/>
                  </a:cubicBezTo>
                  <a:cubicBezTo>
                    <a:pt x="1067" y="46"/>
                    <a:pt x="1064" y="41"/>
                    <a:pt x="1053" y="40"/>
                  </a:cubicBezTo>
                  <a:cubicBezTo>
                    <a:pt x="1055" y="42"/>
                    <a:pt x="1010" y="42"/>
                    <a:pt x="1041" y="44"/>
                  </a:cubicBezTo>
                  <a:cubicBezTo>
                    <a:pt x="1027" y="46"/>
                    <a:pt x="1002" y="46"/>
                    <a:pt x="984" y="48"/>
                  </a:cubicBezTo>
                  <a:cubicBezTo>
                    <a:pt x="985" y="47"/>
                    <a:pt x="985" y="47"/>
                    <a:pt x="985" y="47"/>
                  </a:cubicBezTo>
                  <a:cubicBezTo>
                    <a:pt x="962" y="48"/>
                    <a:pt x="962" y="48"/>
                    <a:pt x="962" y="48"/>
                  </a:cubicBezTo>
                  <a:cubicBezTo>
                    <a:pt x="965" y="47"/>
                    <a:pt x="972" y="47"/>
                    <a:pt x="972" y="46"/>
                  </a:cubicBezTo>
                  <a:cubicBezTo>
                    <a:pt x="942" y="49"/>
                    <a:pt x="942" y="49"/>
                    <a:pt x="942" y="49"/>
                  </a:cubicBezTo>
                  <a:cubicBezTo>
                    <a:pt x="959" y="47"/>
                    <a:pt x="931" y="47"/>
                    <a:pt x="923" y="46"/>
                  </a:cubicBezTo>
                  <a:cubicBezTo>
                    <a:pt x="920" y="48"/>
                    <a:pt x="907" y="49"/>
                    <a:pt x="919" y="50"/>
                  </a:cubicBezTo>
                  <a:cubicBezTo>
                    <a:pt x="932" y="51"/>
                    <a:pt x="927" y="49"/>
                    <a:pt x="938" y="49"/>
                  </a:cubicBezTo>
                  <a:cubicBezTo>
                    <a:pt x="922" y="52"/>
                    <a:pt x="922" y="52"/>
                    <a:pt x="922" y="52"/>
                  </a:cubicBezTo>
                  <a:cubicBezTo>
                    <a:pt x="920" y="51"/>
                    <a:pt x="920" y="51"/>
                    <a:pt x="920" y="51"/>
                  </a:cubicBezTo>
                  <a:cubicBezTo>
                    <a:pt x="910" y="53"/>
                    <a:pt x="910" y="53"/>
                    <a:pt x="910" y="53"/>
                  </a:cubicBezTo>
                  <a:cubicBezTo>
                    <a:pt x="887" y="53"/>
                    <a:pt x="920" y="49"/>
                    <a:pt x="891" y="51"/>
                  </a:cubicBezTo>
                  <a:cubicBezTo>
                    <a:pt x="895" y="54"/>
                    <a:pt x="895" y="54"/>
                    <a:pt x="895" y="54"/>
                  </a:cubicBezTo>
                  <a:cubicBezTo>
                    <a:pt x="861" y="53"/>
                    <a:pt x="817" y="50"/>
                    <a:pt x="793" y="51"/>
                  </a:cubicBezTo>
                  <a:cubicBezTo>
                    <a:pt x="800" y="50"/>
                    <a:pt x="803" y="47"/>
                    <a:pt x="794" y="45"/>
                  </a:cubicBezTo>
                  <a:cubicBezTo>
                    <a:pt x="804" y="46"/>
                    <a:pt x="825" y="46"/>
                    <a:pt x="840" y="46"/>
                  </a:cubicBezTo>
                  <a:cubicBezTo>
                    <a:pt x="843" y="46"/>
                    <a:pt x="821" y="49"/>
                    <a:pt x="805" y="48"/>
                  </a:cubicBezTo>
                  <a:cubicBezTo>
                    <a:pt x="813" y="53"/>
                    <a:pt x="846" y="46"/>
                    <a:pt x="848" y="50"/>
                  </a:cubicBezTo>
                  <a:cubicBezTo>
                    <a:pt x="888" y="52"/>
                    <a:pt x="878" y="46"/>
                    <a:pt x="913" y="48"/>
                  </a:cubicBezTo>
                  <a:cubicBezTo>
                    <a:pt x="913" y="46"/>
                    <a:pt x="923" y="47"/>
                    <a:pt x="925" y="46"/>
                  </a:cubicBezTo>
                  <a:cubicBezTo>
                    <a:pt x="914" y="42"/>
                    <a:pt x="878" y="46"/>
                    <a:pt x="855" y="44"/>
                  </a:cubicBezTo>
                  <a:cubicBezTo>
                    <a:pt x="858" y="44"/>
                    <a:pt x="862" y="44"/>
                    <a:pt x="863" y="44"/>
                  </a:cubicBezTo>
                  <a:cubicBezTo>
                    <a:pt x="847" y="43"/>
                    <a:pt x="840" y="43"/>
                    <a:pt x="829" y="44"/>
                  </a:cubicBezTo>
                  <a:cubicBezTo>
                    <a:pt x="830" y="45"/>
                    <a:pt x="830" y="45"/>
                    <a:pt x="830" y="45"/>
                  </a:cubicBezTo>
                  <a:cubicBezTo>
                    <a:pt x="811" y="47"/>
                    <a:pt x="818" y="43"/>
                    <a:pt x="807" y="42"/>
                  </a:cubicBezTo>
                  <a:cubicBezTo>
                    <a:pt x="802" y="42"/>
                    <a:pt x="786" y="42"/>
                    <a:pt x="789" y="43"/>
                  </a:cubicBezTo>
                  <a:cubicBezTo>
                    <a:pt x="768" y="41"/>
                    <a:pt x="768" y="41"/>
                    <a:pt x="768" y="41"/>
                  </a:cubicBezTo>
                  <a:cubicBezTo>
                    <a:pt x="769" y="44"/>
                    <a:pt x="769" y="44"/>
                    <a:pt x="769" y="44"/>
                  </a:cubicBezTo>
                  <a:cubicBezTo>
                    <a:pt x="757" y="44"/>
                    <a:pt x="754" y="42"/>
                    <a:pt x="744" y="44"/>
                  </a:cubicBezTo>
                  <a:cubicBezTo>
                    <a:pt x="743" y="46"/>
                    <a:pt x="743" y="46"/>
                    <a:pt x="743" y="46"/>
                  </a:cubicBezTo>
                  <a:cubicBezTo>
                    <a:pt x="772" y="46"/>
                    <a:pt x="772" y="46"/>
                    <a:pt x="772" y="46"/>
                  </a:cubicBezTo>
                  <a:cubicBezTo>
                    <a:pt x="758" y="47"/>
                    <a:pt x="768" y="48"/>
                    <a:pt x="752" y="49"/>
                  </a:cubicBezTo>
                  <a:cubicBezTo>
                    <a:pt x="770" y="47"/>
                    <a:pt x="739" y="48"/>
                    <a:pt x="737" y="46"/>
                  </a:cubicBezTo>
                  <a:cubicBezTo>
                    <a:pt x="725" y="47"/>
                    <a:pt x="725" y="47"/>
                    <a:pt x="725" y="47"/>
                  </a:cubicBezTo>
                  <a:cubicBezTo>
                    <a:pt x="728" y="46"/>
                    <a:pt x="728" y="46"/>
                    <a:pt x="728" y="46"/>
                  </a:cubicBezTo>
                  <a:cubicBezTo>
                    <a:pt x="719" y="45"/>
                    <a:pt x="717" y="47"/>
                    <a:pt x="706" y="47"/>
                  </a:cubicBezTo>
                  <a:cubicBezTo>
                    <a:pt x="719" y="48"/>
                    <a:pt x="727" y="50"/>
                    <a:pt x="744" y="48"/>
                  </a:cubicBezTo>
                  <a:cubicBezTo>
                    <a:pt x="732" y="49"/>
                    <a:pt x="708" y="51"/>
                    <a:pt x="702" y="51"/>
                  </a:cubicBezTo>
                  <a:cubicBezTo>
                    <a:pt x="689" y="52"/>
                    <a:pt x="681" y="50"/>
                    <a:pt x="669" y="50"/>
                  </a:cubicBezTo>
                  <a:cubicBezTo>
                    <a:pt x="692" y="49"/>
                    <a:pt x="661" y="43"/>
                    <a:pt x="706" y="45"/>
                  </a:cubicBezTo>
                  <a:cubicBezTo>
                    <a:pt x="706" y="45"/>
                    <a:pt x="702" y="45"/>
                    <a:pt x="700" y="45"/>
                  </a:cubicBezTo>
                  <a:cubicBezTo>
                    <a:pt x="707" y="48"/>
                    <a:pt x="728" y="45"/>
                    <a:pt x="738" y="44"/>
                  </a:cubicBezTo>
                  <a:cubicBezTo>
                    <a:pt x="735" y="42"/>
                    <a:pt x="745" y="42"/>
                    <a:pt x="728" y="41"/>
                  </a:cubicBezTo>
                  <a:cubicBezTo>
                    <a:pt x="734" y="42"/>
                    <a:pt x="713" y="44"/>
                    <a:pt x="696" y="43"/>
                  </a:cubicBezTo>
                  <a:cubicBezTo>
                    <a:pt x="699" y="40"/>
                    <a:pt x="699" y="40"/>
                    <a:pt x="699" y="40"/>
                  </a:cubicBezTo>
                  <a:cubicBezTo>
                    <a:pt x="675" y="39"/>
                    <a:pt x="675" y="39"/>
                    <a:pt x="675" y="39"/>
                  </a:cubicBezTo>
                  <a:cubicBezTo>
                    <a:pt x="677" y="39"/>
                    <a:pt x="677" y="39"/>
                    <a:pt x="677" y="39"/>
                  </a:cubicBezTo>
                  <a:cubicBezTo>
                    <a:pt x="668" y="37"/>
                    <a:pt x="652" y="40"/>
                    <a:pt x="635" y="38"/>
                  </a:cubicBezTo>
                  <a:cubicBezTo>
                    <a:pt x="623" y="40"/>
                    <a:pt x="577" y="39"/>
                    <a:pt x="596" y="42"/>
                  </a:cubicBezTo>
                  <a:cubicBezTo>
                    <a:pt x="581" y="40"/>
                    <a:pt x="568" y="43"/>
                    <a:pt x="552" y="43"/>
                  </a:cubicBezTo>
                  <a:cubicBezTo>
                    <a:pt x="572" y="44"/>
                    <a:pt x="572" y="44"/>
                    <a:pt x="572" y="44"/>
                  </a:cubicBezTo>
                  <a:cubicBezTo>
                    <a:pt x="548" y="47"/>
                    <a:pt x="555" y="45"/>
                    <a:pt x="536" y="49"/>
                  </a:cubicBezTo>
                  <a:cubicBezTo>
                    <a:pt x="534" y="48"/>
                    <a:pt x="530" y="47"/>
                    <a:pt x="533" y="46"/>
                  </a:cubicBezTo>
                  <a:cubicBezTo>
                    <a:pt x="501" y="46"/>
                    <a:pt x="455" y="45"/>
                    <a:pt x="436" y="48"/>
                  </a:cubicBezTo>
                  <a:cubicBezTo>
                    <a:pt x="413" y="48"/>
                    <a:pt x="409" y="44"/>
                    <a:pt x="377" y="46"/>
                  </a:cubicBezTo>
                  <a:cubicBezTo>
                    <a:pt x="371" y="46"/>
                    <a:pt x="383" y="49"/>
                    <a:pt x="361" y="48"/>
                  </a:cubicBezTo>
                  <a:cubicBezTo>
                    <a:pt x="360" y="47"/>
                    <a:pt x="382" y="45"/>
                    <a:pt x="358" y="45"/>
                  </a:cubicBezTo>
                  <a:cubicBezTo>
                    <a:pt x="341" y="48"/>
                    <a:pt x="319" y="44"/>
                    <a:pt x="297" y="46"/>
                  </a:cubicBezTo>
                  <a:cubicBezTo>
                    <a:pt x="285" y="45"/>
                    <a:pt x="265" y="46"/>
                    <a:pt x="269" y="44"/>
                  </a:cubicBezTo>
                  <a:cubicBezTo>
                    <a:pt x="288" y="44"/>
                    <a:pt x="314" y="44"/>
                    <a:pt x="318" y="43"/>
                  </a:cubicBezTo>
                  <a:cubicBezTo>
                    <a:pt x="315" y="44"/>
                    <a:pt x="331" y="44"/>
                    <a:pt x="317" y="45"/>
                  </a:cubicBezTo>
                  <a:cubicBezTo>
                    <a:pt x="345" y="46"/>
                    <a:pt x="335" y="44"/>
                    <a:pt x="360" y="45"/>
                  </a:cubicBezTo>
                  <a:cubicBezTo>
                    <a:pt x="362" y="44"/>
                    <a:pt x="347" y="42"/>
                    <a:pt x="342" y="43"/>
                  </a:cubicBezTo>
                  <a:cubicBezTo>
                    <a:pt x="342" y="40"/>
                    <a:pt x="391" y="42"/>
                    <a:pt x="369" y="39"/>
                  </a:cubicBezTo>
                  <a:cubicBezTo>
                    <a:pt x="342" y="38"/>
                    <a:pt x="334" y="44"/>
                    <a:pt x="311" y="41"/>
                  </a:cubicBezTo>
                  <a:cubicBezTo>
                    <a:pt x="320" y="39"/>
                    <a:pt x="335" y="41"/>
                    <a:pt x="347" y="38"/>
                  </a:cubicBezTo>
                  <a:cubicBezTo>
                    <a:pt x="328" y="37"/>
                    <a:pt x="328" y="37"/>
                    <a:pt x="328" y="37"/>
                  </a:cubicBezTo>
                  <a:cubicBezTo>
                    <a:pt x="314" y="39"/>
                    <a:pt x="314" y="39"/>
                    <a:pt x="314" y="39"/>
                  </a:cubicBezTo>
                  <a:cubicBezTo>
                    <a:pt x="315" y="38"/>
                    <a:pt x="315" y="38"/>
                    <a:pt x="315" y="38"/>
                  </a:cubicBezTo>
                  <a:cubicBezTo>
                    <a:pt x="281" y="36"/>
                    <a:pt x="284" y="41"/>
                    <a:pt x="254" y="43"/>
                  </a:cubicBezTo>
                  <a:cubicBezTo>
                    <a:pt x="271" y="45"/>
                    <a:pt x="250" y="47"/>
                    <a:pt x="263" y="49"/>
                  </a:cubicBezTo>
                  <a:cubicBezTo>
                    <a:pt x="243" y="49"/>
                    <a:pt x="228" y="49"/>
                    <a:pt x="228" y="46"/>
                  </a:cubicBezTo>
                  <a:cubicBezTo>
                    <a:pt x="266" y="44"/>
                    <a:pt x="230" y="43"/>
                    <a:pt x="265" y="40"/>
                  </a:cubicBezTo>
                  <a:cubicBezTo>
                    <a:pt x="259" y="39"/>
                    <a:pt x="273" y="36"/>
                    <a:pt x="253" y="36"/>
                  </a:cubicBezTo>
                  <a:cubicBezTo>
                    <a:pt x="229" y="38"/>
                    <a:pt x="260" y="38"/>
                    <a:pt x="236" y="39"/>
                  </a:cubicBezTo>
                  <a:cubicBezTo>
                    <a:pt x="235" y="39"/>
                    <a:pt x="234" y="39"/>
                    <a:pt x="234" y="38"/>
                  </a:cubicBezTo>
                  <a:cubicBezTo>
                    <a:pt x="224" y="40"/>
                    <a:pt x="222" y="38"/>
                    <a:pt x="209" y="39"/>
                  </a:cubicBezTo>
                  <a:cubicBezTo>
                    <a:pt x="212" y="39"/>
                    <a:pt x="212" y="39"/>
                    <a:pt x="212" y="39"/>
                  </a:cubicBezTo>
                  <a:cubicBezTo>
                    <a:pt x="196" y="37"/>
                    <a:pt x="195" y="41"/>
                    <a:pt x="181" y="39"/>
                  </a:cubicBezTo>
                  <a:cubicBezTo>
                    <a:pt x="187" y="41"/>
                    <a:pt x="172" y="40"/>
                    <a:pt x="164" y="42"/>
                  </a:cubicBezTo>
                  <a:cubicBezTo>
                    <a:pt x="177" y="42"/>
                    <a:pt x="185" y="45"/>
                    <a:pt x="212" y="45"/>
                  </a:cubicBezTo>
                  <a:cubicBezTo>
                    <a:pt x="216" y="44"/>
                    <a:pt x="214" y="43"/>
                    <a:pt x="225" y="42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11" y="42"/>
                    <a:pt x="214" y="41"/>
                    <a:pt x="217" y="41"/>
                  </a:cubicBezTo>
                  <a:cubicBezTo>
                    <a:pt x="234" y="42"/>
                    <a:pt x="234" y="42"/>
                    <a:pt x="234" y="42"/>
                  </a:cubicBezTo>
                  <a:cubicBezTo>
                    <a:pt x="213" y="43"/>
                    <a:pt x="223" y="45"/>
                    <a:pt x="213" y="47"/>
                  </a:cubicBezTo>
                  <a:cubicBezTo>
                    <a:pt x="194" y="46"/>
                    <a:pt x="197" y="47"/>
                    <a:pt x="185" y="46"/>
                  </a:cubicBezTo>
                  <a:cubicBezTo>
                    <a:pt x="186" y="44"/>
                    <a:pt x="146" y="42"/>
                    <a:pt x="124" y="41"/>
                  </a:cubicBezTo>
                  <a:cubicBezTo>
                    <a:pt x="127" y="41"/>
                    <a:pt x="132" y="41"/>
                    <a:pt x="134" y="41"/>
                  </a:cubicBezTo>
                  <a:cubicBezTo>
                    <a:pt x="151" y="39"/>
                    <a:pt x="123" y="39"/>
                    <a:pt x="122" y="38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2" y="39"/>
                    <a:pt x="116" y="39"/>
                    <a:pt x="110" y="38"/>
                  </a:cubicBezTo>
                  <a:cubicBezTo>
                    <a:pt x="94" y="39"/>
                    <a:pt x="95" y="41"/>
                    <a:pt x="79" y="42"/>
                  </a:cubicBezTo>
                  <a:cubicBezTo>
                    <a:pt x="78" y="40"/>
                    <a:pt x="91" y="38"/>
                    <a:pt x="81" y="38"/>
                  </a:cubicBezTo>
                  <a:cubicBezTo>
                    <a:pt x="78" y="37"/>
                    <a:pt x="67" y="34"/>
                    <a:pt x="45" y="35"/>
                  </a:cubicBezTo>
                  <a:cubicBezTo>
                    <a:pt x="43" y="35"/>
                    <a:pt x="38" y="36"/>
                    <a:pt x="31" y="36"/>
                  </a:cubicBezTo>
                  <a:cubicBezTo>
                    <a:pt x="32" y="36"/>
                    <a:pt x="33" y="36"/>
                    <a:pt x="34" y="36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32" y="32"/>
                    <a:pt x="44" y="35"/>
                    <a:pt x="56" y="33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67" y="31"/>
                    <a:pt x="80" y="30"/>
                    <a:pt x="86" y="29"/>
                  </a:cubicBezTo>
                  <a:cubicBezTo>
                    <a:pt x="71" y="28"/>
                    <a:pt x="68" y="29"/>
                    <a:pt x="52" y="29"/>
                  </a:cubicBezTo>
                  <a:cubicBezTo>
                    <a:pt x="50" y="28"/>
                    <a:pt x="61" y="27"/>
                    <a:pt x="63" y="27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80" y="30"/>
                    <a:pt x="90" y="26"/>
                    <a:pt x="114" y="26"/>
                  </a:cubicBezTo>
                  <a:cubicBezTo>
                    <a:pt x="118" y="27"/>
                    <a:pt x="115" y="27"/>
                    <a:pt x="115" y="27"/>
                  </a:cubicBezTo>
                  <a:cubicBezTo>
                    <a:pt x="134" y="25"/>
                    <a:pt x="153" y="28"/>
                    <a:pt x="173" y="25"/>
                  </a:cubicBezTo>
                  <a:cubicBezTo>
                    <a:pt x="166" y="26"/>
                    <a:pt x="166" y="26"/>
                    <a:pt x="166" y="26"/>
                  </a:cubicBezTo>
                  <a:cubicBezTo>
                    <a:pt x="179" y="25"/>
                    <a:pt x="205" y="23"/>
                    <a:pt x="230" y="21"/>
                  </a:cubicBezTo>
                  <a:cubicBezTo>
                    <a:pt x="230" y="20"/>
                    <a:pt x="230" y="20"/>
                    <a:pt x="230" y="20"/>
                  </a:cubicBezTo>
                  <a:cubicBezTo>
                    <a:pt x="228" y="20"/>
                    <a:pt x="237" y="20"/>
                    <a:pt x="242" y="20"/>
                  </a:cubicBezTo>
                  <a:cubicBezTo>
                    <a:pt x="242" y="20"/>
                    <a:pt x="242" y="20"/>
                    <a:pt x="242" y="20"/>
                  </a:cubicBezTo>
                  <a:cubicBezTo>
                    <a:pt x="255" y="19"/>
                    <a:pt x="267" y="18"/>
                    <a:pt x="277" y="18"/>
                  </a:cubicBezTo>
                  <a:cubicBezTo>
                    <a:pt x="274" y="17"/>
                    <a:pt x="270" y="17"/>
                    <a:pt x="265" y="17"/>
                  </a:cubicBezTo>
                  <a:cubicBezTo>
                    <a:pt x="261" y="18"/>
                    <a:pt x="238" y="17"/>
                    <a:pt x="241" y="19"/>
                  </a:cubicBezTo>
                  <a:cubicBezTo>
                    <a:pt x="230" y="18"/>
                    <a:pt x="213" y="20"/>
                    <a:pt x="205" y="19"/>
                  </a:cubicBezTo>
                  <a:cubicBezTo>
                    <a:pt x="219" y="20"/>
                    <a:pt x="195" y="21"/>
                    <a:pt x="192" y="22"/>
                  </a:cubicBezTo>
                  <a:cubicBezTo>
                    <a:pt x="187" y="21"/>
                    <a:pt x="171" y="22"/>
                    <a:pt x="173" y="20"/>
                  </a:cubicBezTo>
                  <a:cubicBezTo>
                    <a:pt x="170" y="20"/>
                    <a:pt x="180" y="22"/>
                    <a:pt x="186" y="20"/>
                  </a:cubicBezTo>
                  <a:cubicBezTo>
                    <a:pt x="201" y="19"/>
                    <a:pt x="158" y="19"/>
                    <a:pt x="177" y="17"/>
                  </a:cubicBezTo>
                  <a:cubicBezTo>
                    <a:pt x="153" y="19"/>
                    <a:pt x="122" y="18"/>
                    <a:pt x="97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00" y="20"/>
                    <a:pt x="74" y="21"/>
                    <a:pt x="72" y="20"/>
                  </a:cubicBezTo>
                  <a:cubicBezTo>
                    <a:pt x="80" y="19"/>
                    <a:pt x="90" y="20"/>
                    <a:pt x="100" y="19"/>
                  </a:cubicBezTo>
                  <a:cubicBezTo>
                    <a:pt x="101" y="17"/>
                    <a:pt x="75" y="19"/>
                    <a:pt x="74" y="18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48" y="23"/>
                    <a:pt x="21" y="21"/>
                    <a:pt x="0" y="21"/>
                  </a:cubicBezTo>
                  <a:cubicBezTo>
                    <a:pt x="12" y="18"/>
                    <a:pt x="31" y="21"/>
                    <a:pt x="53" y="20"/>
                  </a:cubicBezTo>
                  <a:cubicBezTo>
                    <a:pt x="69" y="19"/>
                    <a:pt x="43" y="17"/>
                    <a:pt x="58" y="16"/>
                  </a:cubicBezTo>
                  <a:cubicBezTo>
                    <a:pt x="54" y="16"/>
                    <a:pt x="44" y="16"/>
                    <a:pt x="40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47" y="13"/>
                    <a:pt x="77" y="14"/>
                    <a:pt x="97" y="11"/>
                  </a:cubicBezTo>
                  <a:cubicBezTo>
                    <a:pt x="95" y="12"/>
                    <a:pt x="93" y="12"/>
                    <a:pt x="93" y="12"/>
                  </a:cubicBezTo>
                  <a:cubicBezTo>
                    <a:pt x="108" y="13"/>
                    <a:pt x="124" y="13"/>
                    <a:pt x="138" y="13"/>
                  </a:cubicBezTo>
                  <a:cubicBezTo>
                    <a:pt x="131" y="12"/>
                    <a:pt x="127" y="12"/>
                    <a:pt x="123" y="13"/>
                  </a:cubicBezTo>
                  <a:cubicBezTo>
                    <a:pt x="122" y="12"/>
                    <a:pt x="136" y="12"/>
                    <a:pt x="142" y="11"/>
                  </a:cubicBezTo>
                  <a:cubicBezTo>
                    <a:pt x="128" y="10"/>
                    <a:pt x="139" y="9"/>
                    <a:pt x="130" y="9"/>
                  </a:cubicBezTo>
                  <a:cubicBezTo>
                    <a:pt x="139" y="8"/>
                    <a:pt x="147" y="9"/>
                    <a:pt x="158" y="9"/>
                  </a:cubicBezTo>
                  <a:cubicBezTo>
                    <a:pt x="163" y="10"/>
                    <a:pt x="153" y="10"/>
                    <a:pt x="154" y="12"/>
                  </a:cubicBezTo>
                  <a:cubicBezTo>
                    <a:pt x="165" y="11"/>
                    <a:pt x="171" y="14"/>
                    <a:pt x="187" y="12"/>
                  </a:cubicBezTo>
                  <a:cubicBezTo>
                    <a:pt x="165" y="12"/>
                    <a:pt x="193" y="10"/>
                    <a:pt x="201" y="9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204" y="7"/>
                    <a:pt x="210" y="7"/>
                    <a:pt x="215" y="8"/>
                  </a:cubicBezTo>
                  <a:cubicBezTo>
                    <a:pt x="206" y="9"/>
                    <a:pt x="197" y="9"/>
                    <a:pt x="199" y="10"/>
                  </a:cubicBezTo>
                  <a:cubicBezTo>
                    <a:pt x="205" y="10"/>
                    <a:pt x="211" y="10"/>
                    <a:pt x="218" y="10"/>
                  </a:cubicBezTo>
                  <a:cubicBezTo>
                    <a:pt x="212" y="11"/>
                    <a:pt x="212" y="11"/>
                    <a:pt x="212" y="11"/>
                  </a:cubicBezTo>
                  <a:cubicBezTo>
                    <a:pt x="241" y="10"/>
                    <a:pt x="241" y="10"/>
                    <a:pt x="241" y="10"/>
                  </a:cubicBezTo>
                  <a:cubicBezTo>
                    <a:pt x="246" y="9"/>
                    <a:pt x="254" y="7"/>
                    <a:pt x="258" y="5"/>
                  </a:cubicBezTo>
                  <a:cubicBezTo>
                    <a:pt x="265" y="6"/>
                    <a:pt x="275" y="5"/>
                    <a:pt x="282" y="5"/>
                  </a:cubicBezTo>
                  <a:cubicBezTo>
                    <a:pt x="279" y="5"/>
                    <a:pt x="279" y="5"/>
                    <a:pt x="279" y="5"/>
                  </a:cubicBezTo>
                  <a:cubicBezTo>
                    <a:pt x="292" y="6"/>
                    <a:pt x="321" y="6"/>
                    <a:pt x="323" y="4"/>
                  </a:cubicBezTo>
                  <a:cubicBezTo>
                    <a:pt x="333" y="5"/>
                    <a:pt x="257" y="12"/>
                    <a:pt x="323" y="11"/>
                  </a:cubicBezTo>
                  <a:cubicBezTo>
                    <a:pt x="348" y="11"/>
                    <a:pt x="339" y="7"/>
                    <a:pt x="353" y="6"/>
                  </a:cubicBezTo>
                  <a:cubicBezTo>
                    <a:pt x="353" y="6"/>
                    <a:pt x="352" y="6"/>
                    <a:pt x="354" y="6"/>
                  </a:cubicBezTo>
                  <a:cubicBezTo>
                    <a:pt x="365" y="7"/>
                    <a:pt x="366" y="5"/>
                    <a:pt x="375" y="5"/>
                  </a:cubicBezTo>
                  <a:cubicBezTo>
                    <a:pt x="368" y="4"/>
                    <a:pt x="359" y="4"/>
                    <a:pt x="356" y="4"/>
                  </a:cubicBezTo>
                  <a:cubicBezTo>
                    <a:pt x="359" y="3"/>
                    <a:pt x="378" y="5"/>
                    <a:pt x="387" y="3"/>
                  </a:cubicBezTo>
                  <a:cubicBezTo>
                    <a:pt x="376" y="6"/>
                    <a:pt x="408" y="4"/>
                    <a:pt x="400" y="6"/>
                  </a:cubicBezTo>
                  <a:cubicBezTo>
                    <a:pt x="421" y="7"/>
                    <a:pt x="445" y="5"/>
                    <a:pt x="456" y="3"/>
                  </a:cubicBezTo>
                  <a:cubicBezTo>
                    <a:pt x="471" y="6"/>
                    <a:pt x="482" y="3"/>
                    <a:pt x="506" y="4"/>
                  </a:cubicBezTo>
                  <a:cubicBezTo>
                    <a:pt x="502" y="4"/>
                    <a:pt x="496" y="5"/>
                    <a:pt x="491" y="4"/>
                  </a:cubicBezTo>
                  <a:cubicBezTo>
                    <a:pt x="477" y="6"/>
                    <a:pt x="515" y="5"/>
                    <a:pt x="494" y="7"/>
                  </a:cubicBezTo>
                  <a:cubicBezTo>
                    <a:pt x="499" y="7"/>
                    <a:pt x="495" y="6"/>
                    <a:pt x="490" y="7"/>
                  </a:cubicBezTo>
                  <a:cubicBezTo>
                    <a:pt x="482" y="7"/>
                    <a:pt x="474" y="8"/>
                    <a:pt x="476" y="9"/>
                  </a:cubicBezTo>
                  <a:cubicBezTo>
                    <a:pt x="496" y="10"/>
                    <a:pt x="496" y="10"/>
                    <a:pt x="496" y="10"/>
                  </a:cubicBezTo>
                  <a:cubicBezTo>
                    <a:pt x="489" y="11"/>
                    <a:pt x="489" y="11"/>
                    <a:pt x="489" y="11"/>
                  </a:cubicBezTo>
                  <a:cubicBezTo>
                    <a:pt x="519" y="13"/>
                    <a:pt x="519" y="13"/>
                    <a:pt x="519" y="13"/>
                  </a:cubicBezTo>
                  <a:cubicBezTo>
                    <a:pt x="520" y="13"/>
                    <a:pt x="517" y="12"/>
                    <a:pt x="515" y="12"/>
                  </a:cubicBezTo>
                  <a:cubicBezTo>
                    <a:pt x="550" y="13"/>
                    <a:pt x="589" y="12"/>
                    <a:pt x="619" y="12"/>
                  </a:cubicBezTo>
                  <a:cubicBezTo>
                    <a:pt x="625" y="7"/>
                    <a:pt x="694" y="10"/>
                    <a:pt x="718" y="6"/>
                  </a:cubicBezTo>
                  <a:cubicBezTo>
                    <a:pt x="711" y="8"/>
                    <a:pt x="708" y="11"/>
                    <a:pt x="712" y="12"/>
                  </a:cubicBezTo>
                  <a:cubicBezTo>
                    <a:pt x="707" y="12"/>
                    <a:pt x="695" y="14"/>
                    <a:pt x="683" y="14"/>
                  </a:cubicBezTo>
                  <a:cubicBezTo>
                    <a:pt x="681" y="13"/>
                    <a:pt x="666" y="12"/>
                    <a:pt x="676" y="11"/>
                  </a:cubicBezTo>
                  <a:cubicBezTo>
                    <a:pt x="642" y="12"/>
                    <a:pt x="680" y="13"/>
                    <a:pt x="670" y="15"/>
                  </a:cubicBezTo>
                  <a:cubicBezTo>
                    <a:pt x="708" y="15"/>
                    <a:pt x="730" y="12"/>
                    <a:pt x="754" y="10"/>
                  </a:cubicBezTo>
                  <a:cubicBezTo>
                    <a:pt x="755" y="11"/>
                    <a:pt x="755" y="11"/>
                    <a:pt x="755" y="11"/>
                  </a:cubicBezTo>
                  <a:cubicBezTo>
                    <a:pt x="773" y="10"/>
                    <a:pt x="773" y="10"/>
                    <a:pt x="773" y="10"/>
                  </a:cubicBezTo>
                  <a:cubicBezTo>
                    <a:pt x="758" y="9"/>
                    <a:pt x="759" y="6"/>
                    <a:pt x="778" y="7"/>
                  </a:cubicBezTo>
                  <a:cubicBezTo>
                    <a:pt x="775" y="7"/>
                    <a:pt x="775" y="7"/>
                    <a:pt x="775" y="7"/>
                  </a:cubicBezTo>
                  <a:cubicBezTo>
                    <a:pt x="786" y="9"/>
                    <a:pt x="809" y="7"/>
                    <a:pt x="825" y="7"/>
                  </a:cubicBezTo>
                  <a:cubicBezTo>
                    <a:pt x="837" y="6"/>
                    <a:pt x="837" y="6"/>
                    <a:pt x="837" y="6"/>
                  </a:cubicBezTo>
                  <a:cubicBezTo>
                    <a:pt x="854" y="6"/>
                    <a:pt x="855" y="9"/>
                    <a:pt x="860" y="11"/>
                  </a:cubicBezTo>
                  <a:cubicBezTo>
                    <a:pt x="887" y="12"/>
                    <a:pt x="902" y="9"/>
                    <a:pt x="921" y="7"/>
                  </a:cubicBezTo>
                  <a:cubicBezTo>
                    <a:pt x="929" y="9"/>
                    <a:pt x="969" y="9"/>
                    <a:pt x="948" y="11"/>
                  </a:cubicBezTo>
                  <a:cubicBezTo>
                    <a:pt x="972" y="9"/>
                    <a:pt x="967" y="1"/>
                    <a:pt x="1008" y="6"/>
                  </a:cubicBezTo>
                  <a:cubicBezTo>
                    <a:pt x="997" y="7"/>
                    <a:pt x="997" y="7"/>
                    <a:pt x="997" y="7"/>
                  </a:cubicBezTo>
                  <a:cubicBezTo>
                    <a:pt x="1036" y="7"/>
                    <a:pt x="1092" y="4"/>
                    <a:pt x="1110" y="6"/>
                  </a:cubicBezTo>
                  <a:cubicBezTo>
                    <a:pt x="1096" y="11"/>
                    <a:pt x="1159" y="11"/>
                    <a:pt x="1166" y="16"/>
                  </a:cubicBezTo>
                  <a:cubicBezTo>
                    <a:pt x="1164" y="15"/>
                    <a:pt x="1179" y="14"/>
                    <a:pt x="1181" y="14"/>
                  </a:cubicBezTo>
                  <a:cubicBezTo>
                    <a:pt x="1185" y="14"/>
                    <a:pt x="1190" y="15"/>
                    <a:pt x="1196" y="14"/>
                  </a:cubicBezTo>
                  <a:cubicBezTo>
                    <a:pt x="1180" y="13"/>
                    <a:pt x="1206" y="9"/>
                    <a:pt x="1177" y="11"/>
                  </a:cubicBezTo>
                  <a:cubicBezTo>
                    <a:pt x="1192" y="7"/>
                    <a:pt x="1211" y="5"/>
                    <a:pt x="1243" y="5"/>
                  </a:cubicBezTo>
                  <a:cubicBezTo>
                    <a:pt x="1243" y="7"/>
                    <a:pt x="1243" y="7"/>
                    <a:pt x="1243" y="7"/>
                  </a:cubicBezTo>
                  <a:cubicBezTo>
                    <a:pt x="1217" y="6"/>
                    <a:pt x="1217" y="6"/>
                    <a:pt x="1217" y="6"/>
                  </a:cubicBezTo>
                  <a:cubicBezTo>
                    <a:pt x="1220" y="8"/>
                    <a:pt x="1207" y="8"/>
                    <a:pt x="1201" y="8"/>
                  </a:cubicBezTo>
                  <a:cubicBezTo>
                    <a:pt x="1249" y="10"/>
                    <a:pt x="1195" y="13"/>
                    <a:pt x="1244" y="13"/>
                  </a:cubicBezTo>
                  <a:cubicBezTo>
                    <a:pt x="1249" y="12"/>
                    <a:pt x="1245" y="12"/>
                    <a:pt x="1258" y="12"/>
                  </a:cubicBezTo>
                  <a:cubicBezTo>
                    <a:pt x="1252" y="12"/>
                    <a:pt x="1251" y="13"/>
                    <a:pt x="1261" y="13"/>
                  </a:cubicBezTo>
                  <a:cubicBezTo>
                    <a:pt x="1270" y="12"/>
                    <a:pt x="1270" y="12"/>
                    <a:pt x="1270" y="12"/>
                  </a:cubicBezTo>
                  <a:cubicBezTo>
                    <a:pt x="1287" y="15"/>
                    <a:pt x="1242" y="14"/>
                    <a:pt x="1256" y="16"/>
                  </a:cubicBezTo>
                  <a:cubicBezTo>
                    <a:pt x="1237" y="18"/>
                    <a:pt x="1205" y="19"/>
                    <a:pt x="1211" y="22"/>
                  </a:cubicBezTo>
                  <a:cubicBezTo>
                    <a:pt x="1242" y="22"/>
                    <a:pt x="1239" y="16"/>
                    <a:pt x="1271" y="18"/>
                  </a:cubicBezTo>
                  <a:cubicBezTo>
                    <a:pt x="1274" y="19"/>
                    <a:pt x="1274" y="19"/>
                    <a:pt x="1274" y="19"/>
                  </a:cubicBezTo>
                  <a:cubicBezTo>
                    <a:pt x="1285" y="18"/>
                    <a:pt x="1287" y="16"/>
                    <a:pt x="1293" y="15"/>
                  </a:cubicBezTo>
                  <a:cubicBezTo>
                    <a:pt x="1294" y="16"/>
                    <a:pt x="1297" y="16"/>
                    <a:pt x="1304" y="16"/>
                  </a:cubicBezTo>
                  <a:cubicBezTo>
                    <a:pt x="1323" y="14"/>
                    <a:pt x="1336" y="13"/>
                    <a:pt x="1354" y="10"/>
                  </a:cubicBezTo>
                  <a:cubicBezTo>
                    <a:pt x="1307" y="12"/>
                    <a:pt x="1313" y="8"/>
                    <a:pt x="1265" y="10"/>
                  </a:cubicBezTo>
                  <a:cubicBezTo>
                    <a:pt x="1273" y="9"/>
                    <a:pt x="1307" y="9"/>
                    <a:pt x="1309" y="6"/>
                  </a:cubicBezTo>
                  <a:cubicBezTo>
                    <a:pt x="1308" y="8"/>
                    <a:pt x="1308" y="8"/>
                    <a:pt x="1308" y="8"/>
                  </a:cubicBezTo>
                  <a:cubicBezTo>
                    <a:pt x="1324" y="7"/>
                    <a:pt x="1340" y="6"/>
                    <a:pt x="1360" y="6"/>
                  </a:cubicBezTo>
                  <a:cubicBezTo>
                    <a:pt x="1348" y="8"/>
                    <a:pt x="1348" y="8"/>
                    <a:pt x="1348" y="8"/>
                  </a:cubicBezTo>
                  <a:cubicBezTo>
                    <a:pt x="1374" y="6"/>
                    <a:pt x="1391" y="11"/>
                    <a:pt x="1412" y="7"/>
                  </a:cubicBezTo>
                  <a:cubicBezTo>
                    <a:pt x="1404" y="7"/>
                    <a:pt x="1399" y="7"/>
                    <a:pt x="1394" y="7"/>
                  </a:cubicBezTo>
                  <a:cubicBezTo>
                    <a:pt x="1407" y="6"/>
                    <a:pt x="1424" y="7"/>
                    <a:pt x="1439" y="7"/>
                  </a:cubicBezTo>
                  <a:cubicBezTo>
                    <a:pt x="1469" y="4"/>
                    <a:pt x="1469" y="4"/>
                    <a:pt x="1469" y="4"/>
                  </a:cubicBezTo>
                  <a:cubicBezTo>
                    <a:pt x="1469" y="5"/>
                    <a:pt x="1488" y="5"/>
                    <a:pt x="1479" y="6"/>
                  </a:cubicBezTo>
                  <a:cubicBezTo>
                    <a:pt x="1501" y="8"/>
                    <a:pt x="1511" y="5"/>
                    <a:pt x="1524" y="4"/>
                  </a:cubicBezTo>
                  <a:cubicBezTo>
                    <a:pt x="1546" y="6"/>
                    <a:pt x="1504" y="5"/>
                    <a:pt x="1502" y="8"/>
                  </a:cubicBezTo>
                  <a:cubicBezTo>
                    <a:pt x="1533" y="9"/>
                    <a:pt x="1566" y="8"/>
                    <a:pt x="1583" y="6"/>
                  </a:cubicBezTo>
                  <a:cubicBezTo>
                    <a:pt x="1577" y="6"/>
                    <a:pt x="1574" y="6"/>
                    <a:pt x="1574" y="5"/>
                  </a:cubicBezTo>
                  <a:cubicBezTo>
                    <a:pt x="1575" y="6"/>
                    <a:pt x="1587" y="6"/>
                    <a:pt x="1594" y="6"/>
                  </a:cubicBezTo>
                  <a:cubicBezTo>
                    <a:pt x="1599" y="4"/>
                    <a:pt x="1599" y="4"/>
                    <a:pt x="1599" y="4"/>
                  </a:cubicBezTo>
                  <a:cubicBezTo>
                    <a:pt x="1611" y="5"/>
                    <a:pt x="1609" y="6"/>
                    <a:pt x="1599" y="7"/>
                  </a:cubicBezTo>
                  <a:cubicBezTo>
                    <a:pt x="1610" y="7"/>
                    <a:pt x="1623" y="5"/>
                    <a:pt x="1635" y="7"/>
                  </a:cubicBezTo>
                  <a:cubicBezTo>
                    <a:pt x="1616" y="8"/>
                    <a:pt x="1592" y="7"/>
                    <a:pt x="1582" y="8"/>
                  </a:cubicBezTo>
                  <a:cubicBezTo>
                    <a:pt x="1621" y="6"/>
                    <a:pt x="1622" y="12"/>
                    <a:pt x="1671" y="10"/>
                  </a:cubicBezTo>
                  <a:cubicBezTo>
                    <a:pt x="1672" y="11"/>
                    <a:pt x="1664" y="12"/>
                    <a:pt x="1673" y="12"/>
                  </a:cubicBezTo>
                  <a:cubicBezTo>
                    <a:pt x="1695" y="12"/>
                    <a:pt x="1679" y="9"/>
                    <a:pt x="1686" y="8"/>
                  </a:cubicBezTo>
                  <a:cubicBezTo>
                    <a:pt x="1669" y="9"/>
                    <a:pt x="1661" y="8"/>
                    <a:pt x="1651" y="6"/>
                  </a:cubicBezTo>
                  <a:cubicBezTo>
                    <a:pt x="1655" y="5"/>
                    <a:pt x="1655" y="5"/>
                    <a:pt x="1655" y="5"/>
                  </a:cubicBezTo>
                  <a:cubicBezTo>
                    <a:pt x="1656" y="6"/>
                    <a:pt x="1667" y="6"/>
                    <a:pt x="1670" y="6"/>
                  </a:cubicBezTo>
                  <a:cubicBezTo>
                    <a:pt x="1673" y="4"/>
                    <a:pt x="1673" y="4"/>
                    <a:pt x="1673" y="4"/>
                  </a:cubicBezTo>
                  <a:cubicBezTo>
                    <a:pt x="1672" y="6"/>
                    <a:pt x="1689" y="8"/>
                    <a:pt x="1702" y="7"/>
                  </a:cubicBezTo>
                  <a:cubicBezTo>
                    <a:pt x="1689" y="6"/>
                    <a:pt x="1692" y="6"/>
                    <a:pt x="1689" y="3"/>
                  </a:cubicBezTo>
                  <a:cubicBezTo>
                    <a:pt x="1708" y="0"/>
                    <a:pt x="1710" y="5"/>
                    <a:pt x="1731" y="3"/>
                  </a:cubicBezTo>
                  <a:cubicBezTo>
                    <a:pt x="1730" y="3"/>
                    <a:pt x="1711" y="4"/>
                    <a:pt x="1727" y="5"/>
                  </a:cubicBezTo>
                  <a:cubicBezTo>
                    <a:pt x="1741" y="5"/>
                    <a:pt x="1739" y="3"/>
                    <a:pt x="1748" y="2"/>
                  </a:cubicBezTo>
                  <a:cubicBezTo>
                    <a:pt x="1738" y="4"/>
                    <a:pt x="1740" y="6"/>
                    <a:pt x="1729" y="8"/>
                  </a:cubicBezTo>
                  <a:cubicBezTo>
                    <a:pt x="1706" y="9"/>
                    <a:pt x="1720" y="8"/>
                    <a:pt x="1697" y="9"/>
                  </a:cubicBezTo>
                  <a:cubicBezTo>
                    <a:pt x="1716" y="11"/>
                    <a:pt x="1716" y="11"/>
                    <a:pt x="1716" y="11"/>
                  </a:cubicBezTo>
                  <a:cubicBezTo>
                    <a:pt x="1696" y="11"/>
                    <a:pt x="1702" y="13"/>
                    <a:pt x="1700" y="14"/>
                  </a:cubicBezTo>
                  <a:cubicBezTo>
                    <a:pt x="1734" y="16"/>
                    <a:pt x="1726" y="11"/>
                    <a:pt x="1748" y="12"/>
                  </a:cubicBezTo>
                  <a:cubicBezTo>
                    <a:pt x="1758" y="10"/>
                    <a:pt x="1727" y="11"/>
                    <a:pt x="1744" y="10"/>
                  </a:cubicBezTo>
                  <a:cubicBezTo>
                    <a:pt x="1764" y="10"/>
                    <a:pt x="1748" y="8"/>
                    <a:pt x="1772" y="7"/>
                  </a:cubicBezTo>
                  <a:cubicBezTo>
                    <a:pt x="1768" y="8"/>
                    <a:pt x="1768" y="8"/>
                    <a:pt x="1768" y="8"/>
                  </a:cubicBezTo>
                  <a:cubicBezTo>
                    <a:pt x="1775" y="10"/>
                    <a:pt x="1782" y="8"/>
                    <a:pt x="1790" y="8"/>
                  </a:cubicBezTo>
                  <a:cubicBezTo>
                    <a:pt x="1799" y="7"/>
                    <a:pt x="1780" y="1"/>
                    <a:pt x="1817" y="0"/>
                  </a:cubicBezTo>
                  <a:cubicBezTo>
                    <a:pt x="1815" y="1"/>
                    <a:pt x="1814" y="1"/>
                    <a:pt x="1814" y="2"/>
                  </a:cubicBezTo>
                  <a:cubicBezTo>
                    <a:pt x="1778" y="19"/>
                    <a:pt x="1778" y="19"/>
                    <a:pt x="1778" y="19"/>
                  </a:cubicBezTo>
                  <a:cubicBezTo>
                    <a:pt x="1816" y="19"/>
                    <a:pt x="1859" y="20"/>
                    <a:pt x="1902" y="21"/>
                  </a:cubicBezTo>
                  <a:cubicBezTo>
                    <a:pt x="1912" y="24"/>
                    <a:pt x="1871" y="24"/>
                    <a:pt x="1874" y="25"/>
                  </a:cubicBezTo>
                  <a:cubicBezTo>
                    <a:pt x="1854" y="25"/>
                    <a:pt x="1854" y="25"/>
                    <a:pt x="1854" y="25"/>
                  </a:cubicBezTo>
                  <a:cubicBezTo>
                    <a:pt x="1855" y="23"/>
                    <a:pt x="1895" y="24"/>
                    <a:pt x="1878" y="22"/>
                  </a:cubicBezTo>
                  <a:cubicBezTo>
                    <a:pt x="1843" y="23"/>
                    <a:pt x="1827" y="21"/>
                    <a:pt x="1794" y="24"/>
                  </a:cubicBezTo>
                  <a:cubicBezTo>
                    <a:pt x="1804" y="27"/>
                    <a:pt x="1837" y="23"/>
                    <a:pt x="1859" y="26"/>
                  </a:cubicBezTo>
                  <a:cubicBezTo>
                    <a:pt x="1850" y="26"/>
                    <a:pt x="1842" y="26"/>
                    <a:pt x="1835" y="27"/>
                  </a:cubicBezTo>
                  <a:cubicBezTo>
                    <a:pt x="1855" y="27"/>
                    <a:pt x="1877" y="28"/>
                    <a:pt x="1900" y="28"/>
                  </a:cubicBezTo>
                  <a:cubicBezTo>
                    <a:pt x="1905" y="27"/>
                    <a:pt x="1905" y="27"/>
                    <a:pt x="1905" y="27"/>
                  </a:cubicBezTo>
                  <a:cubicBezTo>
                    <a:pt x="1889" y="27"/>
                    <a:pt x="1879" y="27"/>
                    <a:pt x="1877" y="26"/>
                  </a:cubicBezTo>
                  <a:cubicBezTo>
                    <a:pt x="1898" y="27"/>
                    <a:pt x="1915" y="25"/>
                    <a:pt x="1916" y="22"/>
                  </a:cubicBezTo>
                  <a:cubicBezTo>
                    <a:pt x="1913" y="22"/>
                    <a:pt x="1913" y="22"/>
                    <a:pt x="1913" y="22"/>
                  </a:cubicBezTo>
                  <a:cubicBezTo>
                    <a:pt x="1920" y="21"/>
                    <a:pt x="1920" y="21"/>
                    <a:pt x="1920" y="21"/>
                  </a:cubicBezTo>
                  <a:cubicBezTo>
                    <a:pt x="1925" y="22"/>
                    <a:pt x="1930" y="22"/>
                    <a:pt x="1935" y="22"/>
                  </a:cubicBezTo>
                  <a:close/>
                  <a:moveTo>
                    <a:pt x="3268" y="22"/>
                  </a:moveTo>
                  <a:cubicBezTo>
                    <a:pt x="3267" y="23"/>
                    <a:pt x="3266" y="23"/>
                    <a:pt x="3265" y="23"/>
                  </a:cubicBezTo>
                  <a:cubicBezTo>
                    <a:pt x="3266" y="23"/>
                    <a:pt x="3265" y="23"/>
                    <a:pt x="3268" y="22"/>
                  </a:cubicBezTo>
                  <a:close/>
                  <a:moveTo>
                    <a:pt x="1532" y="30"/>
                  </a:moveTo>
                  <a:cubicBezTo>
                    <a:pt x="1559" y="31"/>
                    <a:pt x="1587" y="31"/>
                    <a:pt x="1613" y="32"/>
                  </a:cubicBezTo>
                  <a:cubicBezTo>
                    <a:pt x="1566" y="27"/>
                    <a:pt x="1532" y="23"/>
                    <a:pt x="1612" y="23"/>
                  </a:cubicBezTo>
                  <a:cubicBezTo>
                    <a:pt x="1617" y="23"/>
                    <a:pt x="1617" y="23"/>
                    <a:pt x="1617" y="23"/>
                  </a:cubicBezTo>
                  <a:cubicBezTo>
                    <a:pt x="1607" y="22"/>
                    <a:pt x="1589" y="22"/>
                    <a:pt x="1572" y="22"/>
                  </a:cubicBezTo>
                  <a:cubicBezTo>
                    <a:pt x="1565" y="23"/>
                    <a:pt x="1551" y="25"/>
                    <a:pt x="1538" y="27"/>
                  </a:cubicBezTo>
                  <a:cubicBezTo>
                    <a:pt x="1532" y="28"/>
                    <a:pt x="1526" y="29"/>
                    <a:pt x="1522" y="30"/>
                  </a:cubicBezTo>
                  <a:cubicBezTo>
                    <a:pt x="1517" y="31"/>
                    <a:pt x="1515" y="31"/>
                    <a:pt x="1515" y="31"/>
                  </a:cubicBezTo>
                  <a:cubicBezTo>
                    <a:pt x="1520" y="33"/>
                    <a:pt x="1527" y="31"/>
                    <a:pt x="1535" y="31"/>
                  </a:cubicBezTo>
                  <a:lnTo>
                    <a:pt x="1532" y="30"/>
                  </a:lnTo>
                  <a:close/>
                  <a:moveTo>
                    <a:pt x="1512" y="22"/>
                  </a:moveTo>
                  <a:cubicBezTo>
                    <a:pt x="1497" y="21"/>
                    <a:pt x="1500" y="23"/>
                    <a:pt x="1498" y="24"/>
                  </a:cubicBezTo>
                  <a:cubicBezTo>
                    <a:pt x="1503" y="23"/>
                    <a:pt x="1509" y="23"/>
                    <a:pt x="1514" y="23"/>
                  </a:cubicBezTo>
                  <a:cubicBezTo>
                    <a:pt x="1512" y="23"/>
                    <a:pt x="1511" y="23"/>
                    <a:pt x="1512" y="22"/>
                  </a:cubicBezTo>
                  <a:close/>
                  <a:moveTo>
                    <a:pt x="1499" y="25"/>
                  </a:moveTo>
                  <a:cubicBezTo>
                    <a:pt x="1501" y="25"/>
                    <a:pt x="1502" y="25"/>
                    <a:pt x="1503" y="25"/>
                  </a:cubicBezTo>
                  <a:lnTo>
                    <a:pt x="1499" y="25"/>
                  </a:lnTo>
                  <a:close/>
                  <a:moveTo>
                    <a:pt x="1801" y="26"/>
                  </a:moveTo>
                  <a:cubicBezTo>
                    <a:pt x="1801" y="26"/>
                    <a:pt x="1800" y="26"/>
                    <a:pt x="1800" y="26"/>
                  </a:cubicBezTo>
                  <a:cubicBezTo>
                    <a:pt x="1803" y="26"/>
                    <a:pt x="1807" y="26"/>
                    <a:pt x="1811" y="26"/>
                  </a:cubicBezTo>
                  <a:cubicBezTo>
                    <a:pt x="1809" y="26"/>
                    <a:pt x="1807" y="26"/>
                    <a:pt x="1801" y="26"/>
                  </a:cubicBezTo>
                  <a:close/>
                  <a:moveTo>
                    <a:pt x="1770" y="23"/>
                  </a:moveTo>
                  <a:cubicBezTo>
                    <a:pt x="1766" y="25"/>
                    <a:pt x="1766" y="25"/>
                    <a:pt x="1766" y="25"/>
                  </a:cubicBezTo>
                  <a:cubicBezTo>
                    <a:pt x="1770" y="25"/>
                    <a:pt x="1773" y="25"/>
                    <a:pt x="1777" y="25"/>
                  </a:cubicBezTo>
                  <a:cubicBezTo>
                    <a:pt x="1775" y="25"/>
                    <a:pt x="1774" y="24"/>
                    <a:pt x="1770" y="23"/>
                  </a:cubicBezTo>
                  <a:close/>
                  <a:moveTo>
                    <a:pt x="1668" y="17"/>
                  </a:moveTo>
                  <a:cubicBezTo>
                    <a:pt x="1662" y="20"/>
                    <a:pt x="1641" y="20"/>
                    <a:pt x="1639" y="22"/>
                  </a:cubicBezTo>
                  <a:cubicBezTo>
                    <a:pt x="1638" y="23"/>
                    <a:pt x="1642" y="23"/>
                    <a:pt x="1647" y="23"/>
                  </a:cubicBezTo>
                  <a:cubicBezTo>
                    <a:pt x="1653" y="23"/>
                    <a:pt x="1659" y="23"/>
                    <a:pt x="1665" y="23"/>
                  </a:cubicBezTo>
                  <a:cubicBezTo>
                    <a:pt x="1666" y="23"/>
                    <a:pt x="1667" y="23"/>
                    <a:pt x="1669" y="22"/>
                  </a:cubicBezTo>
                  <a:cubicBezTo>
                    <a:pt x="1663" y="22"/>
                    <a:pt x="1659" y="22"/>
                    <a:pt x="1661" y="20"/>
                  </a:cubicBezTo>
                  <a:cubicBezTo>
                    <a:pt x="1677" y="23"/>
                    <a:pt x="1676" y="18"/>
                    <a:pt x="1693" y="18"/>
                  </a:cubicBezTo>
                  <a:cubicBezTo>
                    <a:pt x="1699" y="17"/>
                    <a:pt x="1674" y="17"/>
                    <a:pt x="1668" y="17"/>
                  </a:cubicBezTo>
                  <a:close/>
                  <a:moveTo>
                    <a:pt x="321" y="24"/>
                  </a:moveTo>
                  <a:cubicBezTo>
                    <a:pt x="321" y="24"/>
                    <a:pt x="319" y="23"/>
                    <a:pt x="317" y="22"/>
                  </a:cubicBezTo>
                  <a:cubicBezTo>
                    <a:pt x="329" y="21"/>
                    <a:pt x="329" y="21"/>
                    <a:pt x="329" y="21"/>
                  </a:cubicBezTo>
                  <a:cubicBezTo>
                    <a:pt x="351" y="22"/>
                    <a:pt x="369" y="25"/>
                    <a:pt x="388" y="22"/>
                  </a:cubicBezTo>
                  <a:cubicBezTo>
                    <a:pt x="398" y="23"/>
                    <a:pt x="403" y="25"/>
                    <a:pt x="407" y="26"/>
                  </a:cubicBezTo>
                  <a:cubicBezTo>
                    <a:pt x="403" y="26"/>
                    <a:pt x="399" y="26"/>
                    <a:pt x="395" y="26"/>
                  </a:cubicBezTo>
                  <a:cubicBezTo>
                    <a:pt x="340" y="30"/>
                    <a:pt x="366" y="21"/>
                    <a:pt x="321" y="24"/>
                  </a:cubicBezTo>
                  <a:close/>
                  <a:moveTo>
                    <a:pt x="574" y="28"/>
                  </a:moveTo>
                  <a:cubicBezTo>
                    <a:pt x="572" y="29"/>
                    <a:pt x="571" y="29"/>
                    <a:pt x="571" y="29"/>
                  </a:cubicBezTo>
                  <a:cubicBezTo>
                    <a:pt x="621" y="24"/>
                    <a:pt x="661" y="23"/>
                    <a:pt x="688" y="23"/>
                  </a:cubicBezTo>
                  <a:cubicBezTo>
                    <a:pt x="682" y="21"/>
                    <a:pt x="659" y="20"/>
                    <a:pt x="647" y="19"/>
                  </a:cubicBezTo>
                  <a:cubicBezTo>
                    <a:pt x="657" y="17"/>
                    <a:pt x="657" y="17"/>
                    <a:pt x="657" y="17"/>
                  </a:cubicBezTo>
                  <a:cubicBezTo>
                    <a:pt x="664" y="19"/>
                    <a:pt x="664" y="19"/>
                    <a:pt x="664" y="19"/>
                  </a:cubicBezTo>
                  <a:cubicBezTo>
                    <a:pt x="681" y="17"/>
                    <a:pt x="681" y="17"/>
                    <a:pt x="681" y="17"/>
                  </a:cubicBezTo>
                  <a:cubicBezTo>
                    <a:pt x="676" y="15"/>
                    <a:pt x="662" y="16"/>
                    <a:pt x="653" y="15"/>
                  </a:cubicBezTo>
                  <a:cubicBezTo>
                    <a:pt x="652" y="15"/>
                    <a:pt x="622" y="17"/>
                    <a:pt x="613" y="19"/>
                  </a:cubicBezTo>
                  <a:cubicBezTo>
                    <a:pt x="637" y="20"/>
                    <a:pt x="637" y="20"/>
                    <a:pt x="637" y="20"/>
                  </a:cubicBezTo>
                  <a:cubicBezTo>
                    <a:pt x="631" y="20"/>
                    <a:pt x="599" y="20"/>
                    <a:pt x="586" y="21"/>
                  </a:cubicBezTo>
                  <a:cubicBezTo>
                    <a:pt x="586" y="22"/>
                    <a:pt x="608" y="23"/>
                    <a:pt x="611" y="21"/>
                  </a:cubicBezTo>
                  <a:cubicBezTo>
                    <a:pt x="613" y="23"/>
                    <a:pt x="588" y="23"/>
                    <a:pt x="604" y="24"/>
                  </a:cubicBezTo>
                  <a:cubicBezTo>
                    <a:pt x="585" y="26"/>
                    <a:pt x="555" y="25"/>
                    <a:pt x="542" y="24"/>
                  </a:cubicBezTo>
                  <a:cubicBezTo>
                    <a:pt x="539" y="21"/>
                    <a:pt x="539" y="21"/>
                    <a:pt x="539" y="21"/>
                  </a:cubicBezTo>
                  <a:cubicBezTo>
                    <a:pt x="524" y="20"/>
                    <a:pt x="529" y="24"/>
                    <a:pt x="511" y="23"/>
                  </a:cubicBezTo>
                  <a:cubicBezTo>
                    <a:pt x="533" y="22"/>
                    <a:pt x="507" y="20"/>
                    <a:pt x="525" y="20"/>
                  </a:cubicBezTo>
                  <a:cubicBezTo>
                    <a:pt x="519" y="19"/>
                    <a:pt x="525" y="17"/>
                    <a:pt x="507" y="17"/>
                  </a:cubicBezTo>
                  <a:cubicBezTo>
                    <a:pt x="492" y="21"/>
                    <a:pt x="488" y="15"/>
                    <a:pt x="474" y="18"/>
                  </a:cubicBezTo>
                  <a:cubicBezTo>
                    <a:pt x="465" y="17"/>
                    <a:pt x="484" y="16"/>
                    <a:pt x="466" y="15"/>
                  </a:cubicBezTo>
                  <a:cubicBezTo>
                    <a:pt x="445" y="17"/>
                    <a:pt x="446" y="19"/>
                    <a:pt x="445" y="21"/>
                  </a:cubicBezTo>
                  <a:cubicBezTo>
                    <a:pt x="464" y="22"/>
                    <a:pt x="467" y="18"/>
                    <a:pt x="483" y="18"/>
                  </a:cubicBezTo>
                  <a:cubicBezTo>
                    <a:pt x="451" y="23"/>
                    <a:pt x="451" y="23"/>
                    <a:pt x="451" y="23"/>
                  </a:cubicBezTo>
                  <a:cubicBezTo>
                    <a:pt x="457" y="23"/>
                    <a:pt x="461" y="23"/>
                    <a:pt x="465" y="23"/>
                  </a:cubicBezTo>
                  <a:cubicBezTo>
                    <a:pt x="458" y="24"/>
                    <a:pt x="453" y="24"/>
                    <a:pt x="448" y="25"/>
                  </a:cubicBezTo>
                  <a:cubicBezTo>
                    <a:pt x="446" y="26"/>
                    <a:pt x="443" y="26"/>
                    <a:pt x="441" y="26"/>
                  </a:cubicBezTo>
                  <a:cubicBezTo>
                    <a:pt x="459" y="26"/>
                    <a:pt x="475" y="26"/>
                    <a:pt x="478" y="27"/>
                  </a:cubicBezTo>
                  <a:cubicBezTo>
                    <a:pt x="476" y="29"/>
                    <a:pt x="476" y="29"/>
                    <a:pt x="476" y="29"/>
                  </a:cubicBezTo>
                  <a:cubicBezTo>
                    <a:pt x="482" y="30"/>
                    <a:pt x="492" y="29"/>
                    <a:pt x="497" y="28"/>
                  </a:cubicBezTo>
                  <a:cubicBezTo>
                    <a:pt x="513" y="28"/>
                    <a:pt x="530" y="26"/>
                    <a:pt x="533" y="28"/>
                  </a:cubicBezTo>
                  <a:cubicBezTo>
                    <a:pt x="527" y="29"/>
                    <a:pt x="527" y="29"/>
                    <a:pt x="527" y="29"/>
                  </a:cubicBezTo>
                  <a:cubicBezTo>
                    <a:pt x="547" y="29"/>
                    <a:pt x="549" y="28"/>
                    <a:pt x="574" y="28"/>
                  </a:cubicBezTo>
                  <a:close/>
                  <a:moveTo>
                    <a:pt x="1229" y="31"/>
                  </a:moveTo>
                  <a:cubicBezTo>
                    <a:pt x="1217" y="27"/>
                    <a:pt x="1204" y="23"/>
                    <a:pt x="1147" y="24"/>
                  </a:cubicBezTo>
                  <a:cubicBezTo>
                    <a:pt x="1151" y="23"/>
                    <a:pt x="1151" y="23"/>
                    <a:pt x="1151" y="23"/>
                  </a:cubicBezTo>
                  <a:cubicBezTo>
                    <a:pt x="1123" y="20"/>
                    <a:pt x="1096" y="27"/>
                    <a:pt x="1061" y="24"/>
                  </a:cubicBezTo>
                  <a:cubicBezTo>
                    <a:pt x="1078" y="22"/>
                    <a:pt x="1077" y="22"/>
                    <a:pt x="1096" y="18"/>
                  </a:cubicBezTo>
                  <a:cubicBezTo>
                    <a:pt x="1078" y="20"/>
                    <a:pt x="1078" y="20"/>
                    <a:pt x="1078" y="20"/>
                  </a:cubicBezTo>
                  <a:cubicBezTo>
                    <a:pt x="1083" y="17"/>
                    <a:pt x="1065" y="19"/>
                    <a:pt x="1052" y="18"/>
                  </a:cubicBezTo>
                  <a:cubicBezTo>
                    <a:pt x="1063" y="16"/>
                    <a:pt x="1063" y="16"/>
                    <a:pt x="1063" y="16"/>
                  </a:cubicBezTo>
                  <a:cubicBezTo>
                    <a:pt x="1071" y="16"/>
                    <a:pt x="1092" y="17"/>
                    <a:pt x="1091" y="16"/>
                  </a:cubicBezTo>
                  <a:cubicBezTo>
                    <a:pt x="1087" y="16"/>
                    <a:pt x="1118" y="20"/>
                    <a:pt x="1136" y="19"/>
                  </a:cubicBezTo>
                  <a:cubicBezTo>
                    <a:pt x="1134" y="17"/>
                    <a:pt x="1097" y="18"/>
                    <a:pt x="1114" y="14"/>
                  </a:cubicBezTo>
                  <a:cubicBezTo>
                    <a:pt x="1099" y="16"/>
                    <a:pt x="1098" y="14"/>
                    <a:pt x="1083" y="14"/>
                  </a:cubicBezTo>
                  <a:cubicBezTo>
                    <a:pt x="1097" y="13"/>
                    <a:pt x="1086" y="12"/>
                    <a:pt x="1097" y="10"/>
                  </a:cubicBezTo>
                  <a:cubicBezTo>
                    <a:pt x="1072" y="11"/>
                    <a:pt x="1072" y="11"/>
                    <a:pt x="1072" y="11"/>
                  </a:cubicBezTo>
                  <a:cubicBezTo>
                    <a:pt x="1072" y="10"/>
                    <a:pt x="1108" y="10"/>
                    <a:pt x="1088" y="7"/>
                  </a:cubicBezTo>
                  <a:cubicBezTo>
                    <a:pt x="1078" y="8"/>
                    <a:pt x="1052" y="7"/>
                    <a:pt x="1051" y="9"/>
                  </a:cubicBezTo>
                  <a:cubicBezTo>
                    <a:pt x="1051" y="8"/>
                    <a:pt x="1051" y="8"/>
                    <a:pt x="1051" y="8"/>
                  </a:cubicBezTo>
                  <a:cubicBezTo>
                    <a:pt x="1033" y="8"/>
                    <a:pt x="1043" y="11"/>
                    <a:pt x="1020" y="10"/>
                  </a:cubicBezTo>
                  <a:cubicBezTo>
                    <a:pt x="1020" y="11"/>
                    <a:pt x="1024" y="12"/>
                    <a:pt x="1032" y="12"/>
                  </a:cubicBezTo>
                  <a:cubicBezTo>
                    <a:pt x="1039" y="11"/>
                    <a:pt x="1040" y="10"/>
                    <a:pt x="1054" y="10"/>
                  </a:cubicBezTo>
                  <a:cubicBezTo>
                    <a:pt x="1061" y="11"/>
                    <a:pt x="1037" y="9"/>
                    <a:pt x="1047" y="12"/>
                  </a:cubicBezTo>
                  <a:cubicBezTo>
                    <a:pt x="1052" y="14"/>
                    <a:pt x="1084" y="11"/>
                    <a:pt x="1074" y="14"/>
                  </a:cubicBezTo>
                  <a:cubicBezTo>
                    <a:pt x="1056" y="14"/>
                    <a:pt x="1056" y="14"/>
                    <a:pt x="1056" y="14"/>
                  </a:cubicBezTo>
                  <a:cubicBezTo>
                    <a:pt x="1055" y="16"/>
                    <a:pt x="1042" y="16"/>
                    <a:pt x="1042" y="17"/>
                  </a:cubicBezTo>
                  <a:cubicBezTo>
                    <a:pt x="1031" y="18"/>
                    <a:pt x="1020" y="16"/>
                    <a:pt x="1009" y="18"/>
                  </a:cubicBezTo>
                  <a:cubicBezTo>
                    <a:pt x="1004" y="19"/>
                    <a:pt x="1013" y="21"/>
                    <a:pt x="994" y="20"/>
                  </a:cubicBezTo>
                  <a:cubicBezTo>
                    <a:pt x="979" y="17"/>
                    <a:pt x="935" y="18"/>
                    <a:pt x="919" y="18"/>
                  </a:cubicBezTo>
                  <a:cubicBezTo>
                    <a:pt x="905" y="20"/>
                    <a:pt x="905" y="20"/>
                    <a:pt x="905" y="20"/>
                  </a:cubicBezTo>
                  <a:cubicBezTo>
                    <a:pt x="906" y="21"/>
                    <a:pt x="932" y="19"/>
                    <a:pt x="923" y="21"/>
                  </a:cubicBezTo>
                  <a:cubicBezTo>
                    <a:pt x="900" y="22"/>
                    <a:pt x="900" y="22"/>
                    <a:pt x="900" y="22"/>
                  </a:cubicBezTo>
                  <a:cubicBezTo>
                    <a:pt x="902" y="21"/>
                    <a:pt x="902" y="21"/>
                    <a:pt x="902" y="21"/>
                  </a:cubicBezTo>
                  <a:cubicBezTo>
                    <a:pt x="895" y="21"/>
                    <a:pt x="887" y="22"/>
                    <a:pt x="880" y="22"/>
                  </a:cubicBezTo>
                  <a:cubicBezTo>
                    <a:pt x="887" y="20"/>
                    <a:pt x="903" y="21"/>
                    <a:pt x="900" y="19"/>
                  </a:cubicBezTo>
                  <a:cubicBezTo>
                    <a:pt x="890" y="18"/>
                    <a:pt x="888" y="18"/>
                    <a:pt x="879" y="18"/>
                  </a:cubicBezTo>
                  <a:cubicBezTo>
                    <a:pt x="881" y="18"/>
                    <a:pt x="882" y="18"/>
                    <a:pt x="882" y="17"/>
                  </a:cubicBezTo>
                  <a:cubicBezTo>
                    <a:pt x="861" y="16"/>
                    <a:pt x="862" y="20"/>
                    <a:pt x="856" y="21"/>
                  </a:cubicBezTo>
                  <a:cubicBezTo>
                    <a:pt x="835" y="23"/>
                    <a:pt x="878" y="23"/>
                    <a:pt x="875" y="25"/>
                  </a:cubicBezTo>
                  <a:cubicBezTo>
                    <a:pt x="813" y="27"/>
                    <a:pt x="813" y="27"/>
                    <a:pt x="813" y="27"/>
                  </a:cubicBezTo>
                  <a:cubicBezTo>
                    <a:pt x="818" y="26"/>
                    <a:pt x="824" y="25"/>
                    <a:pt x="822" y="24"/>
                  </a:cubicBezTo>
                  <a:cubicBezTo>
                    <a:pt x="806" y="23"/>
                    <a:pt x="821" y="23"/>
                    <a:pt x="800" y="23"/>
                  </a:cubicBezTo>
                  <a:cubicBezTo>
                    <a:pt x="801" y="26"/>
                    <a:pt x="773" y="25"/>
                    <a:pt x="758" y="26"/>
                  </a:cubicBezTo>
                  <a:cubicBezTo>
                    <a:pt x="751" y="25"/>
                    <a:pt x="749" y="25"/>
                    <a:pt x="765" y="25"/>
                  </a:cubicBezTo>
                  <a:cubicBezTo>
                    <a:pt x="763" y="23"/>
                    <a:pt x="742" y="24"/>
                    <a:pt x="735" y="23"/>
                  </a:cubicBezTo>
                  <a:cubicBezTo>
                    <a:pt x="731" y="24"/>
                    <a:pt x="723" y="24"/>
                    <a:pt x="719" y="25"/>
                  </a:cubicBezTo>
                  <a:cubicBezTo>
                    <a:pt x="725" y="26"/>
                    <a:pt x="722" y="27"/>
                    <a:pt x="709" y="28"/>
                  </a:cubicBezTo>
                  <a:cubicBezTo>
                    <a:pt x="708" y="28"/>
                    <a:pt x="708" y="28"/>
                    <a:pt x="708" y="28"/>
                  </a:cubicBezTo>
                  <a:cubicBezTo>
                    <a:pt x="730" y="29"/>
                    <a:pt x="764" y="31"/>
                    <a:pt x="778" y="29"/>
                  </a:cubicBezTo>
                  <a:cubicBezTo>
                    <a:pt x="774" y="30"/>
                    <a:pt x="774" y="30"/>
                    <a:pt x="774" y="30"/>
                  </a:cubicBezTo>
                  <a:cubicBezTo>
                    <a:pt x="799" y="31"/>
                    <a:pt x="829" y="26"/>
                    <a:pt x="841" y="30"/>
                  </a:cubicBezTo>
                  <a:cubicBezTo>
                    <a:pt x="840" y="31"/>
                    <a:pt x="846" y="30"/>
                    <a:pt x="846" y="32"/>
                  </a:cubicBezTo>
                  <a:cubicBezTo>
                    <a:pt x="864" y="31"/>
                    <a:pt x="864" y="31"/>
                    <a:pt x="864" y="31"/>
                  </a:cubicBezTo>
                  <a:cubicBezTo>
                    <a:pt x="861" y="32"/>
                    <a:pt x="861" y="32"/>
                    <a:pt x="861" y="32"/>
                  </a:cubicBezTo>
                  <a:cubicBezTo>
                    <a:pt x="892" y="31"/>
                    <a:pt x="892" y="31"/>
                    <a:pt x="892" y="31"/>
                  </a:cubicBezTo>
                  <a:cubicBezTo>
                    <a:pt x="892" y="32"/>
                    <a:pt x="892" y="32"/>
                    <a:pt x="892" y="32"/>
                  </a:cubicBezTo>
                  <a:cubicBezTo>
                    <a:pt x="907" y="30"/>
                    <a:pt x="919" y="28"/>
                    <a:pt x="928" y="27"/>
                  </a:cubicBezTo>
                  <a:cubicBezTo>
                    <a:pt x="928" y="26"/>
                    <a:pt x="927" y="26"/>
                    <a:pt x="932" y="25"/>
                  </a:cubicBezTo>
                  <a:cubicBezTo>
                    <a:pt x="937" y="25"/>
                    <a:pt x="941" y="24"/>
                    <a:pt x="944" y="25"/>
                  </a:cubicBezTo>
                  <a:cubicBezTo>
                    <a:pt x="944" y="25"/>
                    <a:pt x="944" y="25"/>
                    <a:pt x="944" y="25"/>
                  </a:cubicBezTo>
                  <a:cubicBezTo>
                    <a:pt x="944" y="25"/>
                    <a:pt x="944" y="25"/>
                    <a:pt x="944" y="25"/>
                  </a:cubicBezTo>
                  <a:cubicBezTo>
                    <a:pt x="952" y="25"/>
                    <a:pt x="957" y="26"/>
                    <a:pt x="967" y="27"/>
                  </a:cubicBezTo>
                  <a:cubicBezTo>
                    <a:pt x="937" y="27"/>
                    <a:pt x="937" y="27"/>
                    <a:pt x="937" y="27"/>
                  </a:cubicBezTo>
                  <a:cubicBezTo>
                    <a:pt x="935" y="28"/>
                    <a:pt x="938" y="30"/>
                    <a:pt x="952" y="31"/>
                  </a:cubicBezTo>
                  <a:cubicBezTo>
                    <a:pt x="946" y="31"/>
                    <a:pt x="944" y="32"/>
                    <a:pt x="951" y="33"/>
                  </a:cubicBezTo>
                  <a:cubicBezTo>
                    <a:pt x="952" y="32"/>
                    <a:pt x="970" y="32"/>
                    <a:pt x="963" y="30"/>
                  </a:cubicBezTo>
                  <a:cubicBezTo>
                    <a:pt x="991" y="30"/>
                    <a:pt x="1037" y="34"/>
                    <a:pt x="1080" y="31"/>
                  </a:cubicBezTo>
                  <a:cubicBezTo>
                    <a:pt x="1049" y="33"/>
                    <a:pt x="1104" y="33"/>
                    <a:pt x="1070" y="34"/>
                  </a:cubicBezTo>
                  <a:cubicBezTo>
                    <a:pt x="1094" y="36"/>
                    <a:pt x="1091" y="31"/>
                    <a:pt x="1115" y="32"/>
                  </a:cubicBezTo>
                  <a:cubicBezTo>
                    <a:pt x="1117" y="33"/>
                    <a:pt x="1102" y="32"/>
                    <a:pt x="1096" y="33"/>
                  </a:cubicBezTo>
                  <a:cubicBezTo>
                    <a:pt x="1136" y="34"/>
                    <a:pt x="1164" y="29"/>
                    <a:pt x="1203" y="30"/>
                  </a:cubicBezTo>
                  <a:cubicBezTo>
                    <a:pt x="1205" y="32"/>
                    <a:pt x="1205" y="32"/>
                    <a:pt x="1205" y="32"/>
                  </a:cubicBezTo>
                  <a:cubicBezTo>
                    <a:pt x="1212" y="32"/>
                    <a:pt x="1220" y="31"/>
                    <a:pt x="1229" y="31"/>
                  </a:cubicBezTo>
                  <a:close/>
                  <a:moveTo>
                    <a:pt x="1306" y="29"/>
                  </a:moveTo>
                  <a:cubicBezTo>
                    <a:pt x="1314" y="29"/>
                    <a:pt x="1321" y="28"/>
                    <a:pt x="1329" y="28"/>
                  </a:cubicBezTo>
                  <a:cubicBezTo>
                    <a:pt x="1328" y="28"/>
                    <a:pt x="1327" y="28"/>
                    <a:pt x="1327" y="28"/>
                  </a:cubicBezTo>
                  <a:cubicBezTo>
                    <a:pt x="1349" y="26"/>
                    <a:pt x="1349" y="26"/>
                    <a:pt x="1349" y="26"/>
                  </a:cubicBezTo>
                  <a:cubicBezTo>
                    <a:pt x="1335" y="26"/>
                    <a:pt x="1326" y="24"/>
                    <a:pt x="1346" y="23"/>
                  </a:cubicBezTo>
                  <a:cubicBezTo>
                    <a:pt x="1344" y="23"/>
                    <a:pt x="1350" y="24"/>
                    <a:pt x="1343" y="25"/>
                  </a:cubicBezTo>
                  <a:cubicBezTo>
                    <a:pt x="1356" y="26"/>
                    <a:pt x="1384" y="27"/>
                    <a:pt x="1377" y="24"/>
                  </a:cubicBezTo>
                  <a:cubicBezTo>
                    <a:pt x="1352" y="27"/>
                    <a:pt x="1371" y="20"/>
                    <a:pt x="1352" y="22"/>
                  </a:cubicBezTo>
                  <a:cubicBezTo>
                    <a:pt x="1362" y="21"/>
                    <a:pt x="1372" y="21"/>
                    <a:pt x="1382" y="21"/>
                  </a:cubicBezTo>
                  <a:cubicBezTo>
                    <a:pt x="1372" y="22"/>
                    <a:pt x="1385" y="24"/>
                    <a:pt x="1400" y="25"/>
                  </a:cubicBezTo>
                  <a:cubicBezTo>
                    <a:pt x="1407" y="24"/>
                    <a:pt x="1425" y="25"/>
                    <a:pt x="1437" y="24"/>
                  </a:cubicBezTo>
                  <a:cubicBezTo>
                    <a:pt x="1433" y="22"/>
                    <a:pt x="1443" y="21"/>
                    <a:pt x="1424" y="21"/>
                  </a:cubicBezTo>
                  <a:cubicBezTo>
                    <a:pt x="1431" y="20"/>
                    <a:pt x="1441" y="20"/>
                    <a:pt x="1453" y="21"/>
                  </a:cubicBezTo>
                  <a:cubicBezTo>
                    <a:pt x="1448" y="21"/>
                    <a:pt x="1440" y="21"/>
                    <a:pt x="1441" y="22"/>
                  </a:cubicBezTo>
                  <a:cubicBezTo>
                    <a:pt x="1448" y="24"/>
                    <a:pt x="1457" y="24"/>
                    <a:pt x="1462" y="24"/>
                  </a:cubicBezTo>
                  <a:cubicBezTo>
                    <a:pt x="1466" y="24"/>
                    <a:pt x="1470" y="24"/>
                    <a:pt x="1474" y="24"/>
                  </a:cubicBezTo>
                  <a:cubicBezTo>
                    <a:pt x="1472" y="24"/>
                    <a:pt x="1471" y="24"/>
                    <a:pt x="1471" y="24"/>
                  </a:cubicBezTo>
                  <a:cubicBezTo>
                    <a:pt x="1484" y="22"/>
                    <a:pt x="1484" y="22"/>
                    <a:pt x="1484" y="22"/>
                  </a:cubicBezTo>
                  <a:cubicBezTo>
                    <a:pt x="1467" y="23"/>
                    <a:pt x="1476" y="21"/>
                    <a:pt x="1476" y="20"/>
                  </a:cubicBezTo>
                  <a:cubicBezTo>
                    <a:pt x="1475" y="22"/>
                    <a:pt x="1487" y="20"/>
                    <a:pt x="1493" y="20"/>
                  </a:cubicBezTo>
                  <a:cubicBezTo>
                    <a:pt x="1480" y="18"/>
                    <a:pt x="1480" y="18"/>
                    <a:pt x="1480" y="18"/>
                  </a:cubicBezTo>
                  <a:cubicBezTo>
                    <a:pt x="1486" y="17"/>
                    <a:pt x="1502" y="20"/>
                    <a:pt x="1499" y="17"/>
                  </a:cubicBezTo>
                  <a:cubicBezTo>
                    <a:pt x="1472" y="17"/>
                    <a:pt x="1461" y="17"/>
                    <a:pt x="1437" y="18"/>
                  </a:cubicBezTo>
                  <a:cubicBezTo>
                    <a:pt x="1447" y="19"/>
                    <a:pt x="1447" y="19"/>
                    <a:pt x="1447" y="19"/>
                  </a:cubicBezTo>
                  <a:cubicBezTo>
                    <a:pt x="1419" y="21"/>
                    <a:pt x="1430" y="16"/>
                    <a:pt x="1399" y="16"/>
                  </a:cubicBezTo>
                  <a:cubicBezTo>
                    <a:pt x="1386" y="18"/>
                    <a:pt x="1352" y="17"/>
                    <a:pt x="1351" y="20"/>
                  </a:cubicBezTo>
                  <a:cubicBezTo>
                    <a:pt x="1355" y="19"/>
                    <a:pt x="1332" y="17"/>
                    <a:pt x="1322" y="18"/>
                  </a:cubicBezTo>
                  <a:cubicBezTo>
                    <a:pt x="1310" y="21"/>
                    <a:pt x="1274" y="22"/>
                    <a:pt x="1285" y="23"/>
                  </a:cubicBezTo>
                  <a:cubicBezTo>
                    <a:pt x="1295" y="23"/>
                    <a:pt x="1308" y="21"/>
                    <a:pt x="1315" y="23"/>
                  </a:cubicBezTo>
                  <a:cubicBezTo>
                    <a:pt x="1297" y="24"/>
                    <a:pt x="1297" y="24"/>
                    <a:pt x="1297" y="24"/>
                  </a:cubicBezTo>
                  <a:cubicBezTo>
                    <a:pt x="1309" y="25"/>
                    <a:pt x="1309" y="25"/>
                    <a:pt x="1309" y="25"/>
                  </a:cubicBezTo>
                  <a:cubicBezTo>
                    <a:pt x="1303" y="25"/>
                    <a:pt x="1303" y="26"/>
                    <a:pt x="1306" y="29"/>
                  </a:cubicBezTo>
                  <a:close/>
                  <a:moveTo>
                    <a:pt x="1722" y="46"/>
                  </a:moveTo>
                  <a:cubicBezTo>
                    <a:pt x="1723" y="46"/>
                    <a:pt x="1723" y="47"/>
                    <a:pt x="1723" y="47"/>
                  </a:cubicBezTo>
                  <a:cubicBezTo>
                    <a:pt x="1723" y="47"/>
                    <a:pt x="1723" y="47"/>
                    <a:pt x="1722" y="47"/>
                  </a:cubicBezTo>
                  <a:lnTo>
                    <a:pt x="172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65"/>
            <p:cNvSpPr>
              <a:spLocks/>
            </p:cNvSpPr>
            <p:nvPr userDrawn="1"/>
          </p:nvSpPr>
          <p:spPr bwMode="auto">
            <a:xfrm>
              <a:off x="317500" y="987425"/>
              <a:ext cx="125413" cy="4762"/>
            </a:xfrm>
            <a:custGeom>
              <a:avLst/>
              <a:gdLst>
                <a:gd name="T0" fmla="*/ 19 w 27"/>
                <a:gd name="T1" fmla="*/ 0 h 2"/>
                <a:gd name="T2" fmla="*/ 3 w 27"/>
                <a:gd name="T3" fmla="*/ 2 h 2"/>
                <a:gd name="T4" fmla="*/ 19 w 2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">
                  <a:moveTo>
                    <a:pt x="19" y="0"/>
                  </a:moveTo>
                  <a:cubicBezTo>
                    <a:pt x="14" y="0"/>
                    <a:pt x="0" y="0"/>
                    <a:pt x="3" y="2"/>
                  </a:cubicBezTo>
                  <a:cubicBezTo>
                    <a:pt x="3" y="0"/>
                    <a:pt x="2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66"/>
            <p:cNvSpPr>
              <a:spLocks/>
            </p:cNvSpPr>
            <p:nvPr userDrawn="1"/>
          </p:nvSpPr>
          <p:spPr bwMode="auto">
            <a:xfrm>
              <a:off x="304800" y="984250"/>
              <a:ext cx="73025" cy="1587"/>
            </a:xfrm>
            <a:custGeom>
              <a:avLst/>
              <a:gdLst>
                <a:gd name="T0" fmla="*/ 6 w 16"/>
                <a:gd name="T1" fmla="*/ 0 h 1"/>
                <a:gd name="T2" fmla="*/ 0 w 16"/>
                <a:gd name="T3" fmla="*/ 1 h 1"/>
                <a:gd name="T4" fmla="*/ 16 w 16"/>
                <a:gd name="T5" fmla="*/ 1 h 1"/>
                <a:gd name="T6" fmla="*/ 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6" y="0"/>
                  </a:moveTo>
                  <a:cubicBezTo>
                    <a:pt x="5" y="0"/>
                    <a:pt x="6" y="1"/>
                    <a:pt x="0" y="1"/>
                  </a:cubicBezTo>
                  <a:cubicBezTo>
                    <a:pt x="16" y="1"/>
                    <a:pt x="16" y="1"/>
                    <a:pt x="16" y="1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67"/>
            <p:cNvSpPr>
              <a:spLocks/>
            </p:cNvSpPr>
            <p:nvPr userDrawn="1"/>
          </p:nvSpPr>
          <p:spPr bwMode="auto">
            <a:xfrm>
              <a:off x="23813" y="954088"/>
              <a:ext cx="234950" cy="11112"/>
            </a:xfrm>
            <a:custGeom>
              <a:avLst/>
              <a:gdLst>
                <a:gd name="T0" fmla="*/ 51 w 51"/>
                <a:gd name="T1" fmla="*/ 3 h 6"/>
                <a:gd name="T2" fmla="*/ 24 w 51"/>
                <a:gd name="T3" fmla="*/ 5 h 6"/>
                <a:gd name="T4" fmla="*/ 51 w 51"/>
                <a:gd name="T5" fmla="*/ 0 h 6"/>
                <a:gd name="T6" fmla="*/ 0 w 51"/>
                <a:gd name="T7" fmla="*/ 4 h 6"/>
                <a:gd name="T8" fmla="*/ 51 w 51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">
                  <a:moveTo>
                    <a:pt x="51" y="3"/>
                  </a:moveTo>
                  <a:cubicBezTo>
                    <a:pt x="42" y="4"/>
                    <a:pt x="37" y="5"/>
                    <a:pt x="24" y="5"/>
                  </a:cubicBezTo>
                  <a:cubicBezTo>
                    <a:pt x="19" y="1"/>
                    <a:pt x="45" y="4"/>
                    <a:pt x="51" y="0"/>
                  </a:cubicBezTo>
                  <a:cubicBezTo>
                    <a:pt x="27" y="0"/>
                    <a:pt x="20" y="3"/>
                    <a:pt x="0" y="4"/>
                  </a:cubicBezTo>
                  <a:cubicBezTo>
                    <a:pt x="9" y="5"/>
                    <a:pt x="50" y="6"/>
                    <a:pt x="5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68"/>
            <p:cNvSpPr>
              <a:spLocks/>
            </p:cNvSpPr>
            <p:nvPr userDrawn="1"/>
          </p:nvSpPr>
          <p:spPr bwMode="auto">
            <a:xfrm>
              <a:off x="244475" y="949325"/>
              <a:ext cx="68263" cy="1587"/>
            </a:xfrm>
            <a:custGeom>
              <a:avLst/>
              <a:gdLst>
                <a:gd name="T0" fmla="*/ 38 w 43"/>
                <a:gd name="T1" fmla="*/ 0 h 1"/>
                <a:gd name="T2" fmla="*/ 0 w 43"/>
                <a:gd name="T3" fmla="*/ 1 h 1"/>
                <a:gd name="T4" fmla="*/ 3 w 43"/>
                <a:gd name="T5" fmla="*/ 1 h 1"/>
                <a:gd name="T6" fmla="*/ 43 w 43"/>
                <a:gd name="T7" fmla="*/ 0 h 1"/>
                <a:gd name="T8" fmla="*/ 38 w 4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">
                  <a:moveTo>
                    <a:pt x="38" y="0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43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69"/>
            <p:cNvSpPr>
              <a:spLocks/>
            </p:cNvSpPr>
            <p:nvPr userDrawn="1"/>
          </p:nvSpPr>
          <p:spPr bwMode="auto">
            <a:xfrm>
              <a:off x="1649413" y="1019175"/>
              <a:ext cx="65088" cy="4762"/>
            </a:xfrm>
            <a:custGeom>
              <a:avLst/>
              <a:gdLst>
                <a:gd name="T0" fmla="*/ 0 w 14"/>
                <a:gd name="T1" fmla="*/ 1 h 2"/>
                <a:gd name="T2" fmla="*/ 14 w 14"/>
                <a:gd name="T3" fmla="*/ 1 h 2"/>
                <a:gd name="T4" fmla="*/ 0 w 1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2">
                  <a:moveTo>
                    <a:pt x="0" y="1"/>
                  </a:moveTo>
                  <a:cubicBezTo>
                    <a:pt x="1" y="2"/>
                    <a:pt x="10" y="1"/>
                    <a:pt x="14" y="1"/>
                  </a:cubicBezTo>
                  <a:cubicBezTo>
                    <a:pt x="11" y="1"/>
                    <a:pt x="6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70"/>
            <p:cNvSpPr>
              <a:spLocks/>
            </p:cNvSpPr>
            <p:nvPr userDrawn="1"/>
          </p:nvSpPr>
          <p:spPr bwMode="auto">
            <a:xfrm>
              <a:off x="13855700" y="1020763"/>
              <a:ext cx="474663" cy="3175"/>
            </a:xfrm>
            <a:custGeom>
              <a:avLst/>
              <a:gdLst>
                <a:gd name="T0" fmla="*/ 0 w 103"/>
                <a:gd name="T1" fmla="*/ 1 h 1"/>
                <a:gd name="T2" fmla="*/ 103 w 103"/>
                <a:gd name="T3" fmla="*/ 0 h 1"/>
                <a:gd name="T4" fmla="*/ 0 w 10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">
                  <a:moveTo>
                    <a:pt x="0" y="1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73" y="1"/>
                    <a:pt x="46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71"/>
            <p:cNvSpPr>
              <a:spLocks/>
            </p:cNvSpPr>
            <p:nvPr userDrawn="1"/>
          </p:nvSpPr>
          <p:spPr bwMode="auto">
            <a:xfrm>
              <a:off x="2906713" y="1004888"/>
              <a:ext cx="369888" cy="12700"/>
            </a:xfrm>
            <a:custGeom>
              <a:avLst/>
              <a:gdLst>
                <a:gd name="T0" fmla="*/ 68 w 80"/>
                <a:gd name="T1" fmla="*/ 0 h 6"/>
                <a:gd name="T2" fmla="*/ 0 w 80"/>
                <a:gd name="T3" fmla="*/ 4 h 6"/>
                <a:gd name="T4" fmla="*/ 80 w 80"/>
                <a:gd name="T5" fmla="*/ 2 h 6"/>
                <a:gd name="T6" fmla="*/ 68 w 80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6">
                  <a:moveTo>
                    <a:pt x="68" y="0"/>
                  </a:moveTo>
                  <a:cubicBezTo>
                    <a:pt x="41" y="1"/>
                    <a:pt x="29" y="3"/>
                    <a:pt x="0" y="4"/>
                  </a:cubicBezTo>
                  <a:cubicBezTo>
                    <a:pt x="37" y="6"/>
                    <a:pt x="49" y="0"/>
                    <a:pt x="80" y="2"/>
                  </a:cubicBezTo>
                  <a:lnTo>
                    <a:pt x="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72"/>
            <p:cNvSpPr>
              <a:spLocks/>
            </p:cNvSpPr>
            <p:nvPr userDrawn="1"/>
          </p:nvSpPr>
          <p:spPr bwMode="auto">
            <a:xfrm>
              <a:off x="3138488" y="1016000"/>
              <a:ext cx="138113" cy="9525"/>
            </a:xfrm>
            <a:custGeom>
              <a:avLst/>
              <a:gdLst>
                <a:gd name="T0" fmla="*/ 9 w 30"/>
                <a:gd name="T1" fmla="*/ 5 h 5"/>
                <a:gd name="T2" fmla="*/ 26 w 30"/>
                <a:gd name="T3" fmla="*/ 0 h 5"/>
                <a:gd name="T4" fmla="*/ 0 w 30"/>
                <a:gd name="T5" fmla="*/ 2 h 5"/>
                <a:gd name="T6" fmla="*/ 9 w 30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">
                  <a:moveTo>
                    <a:pt x="9" y="5"/>
                  </a:moveTo>
                  <a:cubicBezTo>
                    <a:pt x="4" y="2"/>
                    <a:pt x="30" y="2"/>
                    <a:pt x="26" y="0"/>
                  </a:cubicBezTo>
                  <a:cubicBezTo>
                    <a:pt x="7" y="1"/>
                    <a:pt x="17" y="3"/>
                    <a:pt x="0" y="2"/>
                  </a:cubicBezTo>
                  <a:lnTo>
                    <a:pt x="9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73"/>
            <p:cNvSpPr>
              <a:spLocks/>
            </p:cNvSpPr>
            <p:nvPr userDrawn="1"/>
          </p:nvSpPr>
          <p:spPr bwMode="auto">
            <a:xfrm>
              <a:off x="2603500" y="941388"/>
              <a:ext cx="36513" cy="1587"/>
            </a:xfrm>
            <a:custGeom>
              <a:avLst/>
              <a:gdLst>
                <a:gd name="T0" fmla="*/ 0 w 23"/>
                <a:gd name="T1" fmla="*/ 1 h 1"/>
                <a:gd name="T2" fmla="*/ 23 w 23"/>
                <a:gd name="T3" fmla="*/ 0 h 1"/>
                <a:gd name="T4" fmla="*/ 3 w 23"/>
                <a:gd name="T5" fmla="*/ 1 h 1"/>
                <a:gd name="T6" fmla="*/ 0 w 2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0" y="1"/>
                  </a:moveTo>
                  <a:lnTo>
                    <a:pt x="23" y="0"/>
                  </a:lnTo>
                  <a:lnTo>
                    <a:pt x="3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74"/>
            <p:cNvSpPr>
              <a:spLocks/>
            </p:cNvSpPr>
            <p:nvPr userDrawn="1"/>
          </p:nvSpPr>
          <p:spPr bwMode="auto">
            <a:xfrm>
              <a:off x="3746500" y="1020763"/>
              <a:ext cx="58738" cy="3175"/>
            </a:xfrm>
            <a:custGeom>
              <a:avLst/>
              <a:gdLst>
                <a:gd name="T0" fmla="*/ 8 w 37"/>
                <a:gd name="T1" fmla="*/ 0 h 2"/>
                <a:gd name="T2" fmla="*/ 0 w 37"/>
                <a:gd name="T3" fmla="*/ 0 h 2"/>
                <a:gd name="T4" fmla="*/ 37 w 37"/>
                <a:gd name="T5" fmla="*/ 2 h 2"/>
                <a:gd name="T6" fmla="*/ 8 w 3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">
                  <a:moveTo>
                    <a:pt x="8" y="0"/>
                  </a:moveTo>
                  <a:lnTo>
                    <a:pt x="0" y="0"/>
                  </a:lnTo>
                  <a:lnTo>
                    <a:pt x="37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75"/>
            <p:cNvSpPr>
              <a:spLocks/>
            </p:cNvSpPr>
            <p:nvPr userDrawn="1"/>
          </p:nvSpPr>
          <p:spPr bwMode="auto">
            <a:xfrm>
              <a:off x="3727450" y="1020763"/>
              <a:ext cx="19050" cy="3175"/>
            </a:xfrm>
            <a:custGeom>
              <a:avLst/>
              <a:gdLst>
                <a:gd name="T0" fmla="*/ 0 w 12"/>
                <a:gd name="T1" fmla="*/ 2 h 2"/>
                <a:gd name="T2" fmla="*/ 12 w 12"/>
                <a:gd name="T3" fmla="*/ 0 h 2"/>
                <a:gd name="T4" fmla="*/ 0 w 1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1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76"/>
            <p:cNvSpPr>
              <a:spLocks/>
            </p:cNvSpPr>
            <p:nvPr userDrawn="1"/>
          </p:nvSpPr>
          <p:spPr bwMode="auto">
            <a:xfrm>
              <a:off x="2566988" y="933450"/>
              <a:ext cx="82550" cy="1587"/>
            </a:xfrm>
            <a:custGeom>
              <a:avLst/>
              <a:gdLst>
                <a:gd name="T0" fmla="*/ 52 w 52"/>
                <a:gd name="T1" fmla="*/ 0 h 1"/>
                <a:gd name="T2" fmla="*/ 17 w 52"/>
                <a:gd name="T3" fmla="*/ 0 h 1"/>
                <a:gd name="T4" fmla="*/ 0 w 52"/>
                <a:gd name="T5" fmla="*/ 1 h 1"/>
                <a:gd name="T6" fmla="*/ 52 w 5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">
                  <a:moveTo>
                    <a:pt x="52" y="0"/>
                  </a:moveTo>
                  <a:lnTo>
                    <a:pt x="17" y="0"/>
                  </a:lnTo>
                  <a:lnTo>
                    <a:pt x="0" y="1"/>
                  </a:ln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77"/>
            <p:cNvSpPr>
              <a:spLocks/>
            </p:cNvSpPr>
            <p:nvPr userDrawn="1"/>
          </p:nvSpPr>
          <p:spPr bwMode="auto">
            <a:xfrm>
              <a:off x="3105150" y="958850"/>
              <a:ext cx="84138" cy="4762"/>
            </a:xfrm>
            <a:custGeom>
              <a:avLst/>
              <a:gdLst>
                <a:gd name="T0" fmla="*/ 11 w 18"/>
                <a:gd name="T1" fmla="*/ 0 h 2"/>
                <a:gd name="T2" fmla="*/ 0 w 18"/>
                <a:gd name="T3" fmla="*/ 1 h 2"/>
                <a:gd name="T4" fmla="*/ 11 w 18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">
                  <a:moveTo>
                    <a:pt x="1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18" y="2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78"/>
            <p:cNvSpPr>
              <a:spLocks/>
            </p:cNvSpPr>
            <p:nvPr userDrawn="1"/>
          </p:nvSpPr>
          <p:spPr bwMode="auto">
            <a:xfrm>
              <a:off x="4141788" y="1020763"/>
              <a:ext cx="69850" cy="3175"/>
            </a:xfrm>
            <a:custGeom>
              <a:avLst/>
              <a:gdLst>
                <a:gd name="T0" fmla="*/ 3 w 44"/>
                <a:gd name="T1" fmla="*/ 2 h 2"/>
                <a:gd name="T2" fmla="*/ 44 w 44"/>
                <a:gd name="T3" fmla="*/ 0 h 2"/>
                <a:gd name="T4" fmla="*/ 38 w 44"/>
                <a:gd name="T5" fmla="*/ 0 h 2"/>
                <a:gd name="T6" fmla="*/ 0 w 44"/>
                <a:gd name="T7" fmla="*/ 2 h 2"/>
                <a:gd name="T8" fmla="*/ 3 w 4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">
                  <a:moveTo>
                    <a:pt x="3" y="2"/>
                  </a:moveTo>
                  <a:lnTo>
                    <a:pt x="44" y="0"/>
                  </a:lnTo>
                  <a:lnTo>
                    <a:pt x="38" y="0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79"/>
            <p:cNvSpPr>
              <a:spLocks/>
            </p:cNvSpPr>
            <p:nvPr userDrawn="1"/>
          </p:nvSpPr>
          <p:spPr bwMode="auto">
            <a:xfrm>
              <a:off x="3524250" y="941388"/>
              <a:ext cx="138113" cy="6350"/>
            </a:xfrm>
            <a:custGeom>
              <a:avLst/>
              <a:gdLst>
                <a:gd name="T0" fmla="*/ 7 w 30"/>
                <a:gd name="T1" fmla="*/ 3 h 3"/>
                <a:gd name="T2" fmla="*/ 14 w 30"/>
                <a:gd name="T3" fmla="*/ 0 h 3"/>
                <a:gd name="T4" fmla="*/ 7 w 30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">
                  <a:moveTo>
                    <a:pt x="7" y="3"/>
                  </a:moveTo>
                  <a:cubicBezTo>
                    <a:pt x="0" y="1"/>
                    <a:pt x="30" y="2"/>
                    <a:pt x="14" y="0"/>
                  </a:cubicBezTo>
                  <a:cubicBezTo>
                    <a:pt x="0" y="1"/>
                    <a:pt x="5" y="2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80"/>
            <p:cNvSpPr>
              <a:spLocks/>
            </p:cNvSpPr>
            <p:nvPr userDrawn="1"/>
          </p:nvSpPr>
          <p:spPr bwMode="auto">
            <a:xfrm>
              <a:off x="4313238" y="971550"/>
              <a:ext cx="22225" cy="0"/>
            </a:xfrm>
            <a:custGeom>
              <a:avLst/>
              <a:gdLst>
                <a:gd name="T0" fmla="*/ 0 w 5"/>
                <a:gd name="T1" fmla="*/ 5 w 5"/>
                <a:gd name="T2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81"/>
            <p:cNvSpPr>
              <a:spLocks/>
            </p:cNvSpPr>
            <p:nvPr userDrawn="1"/>
          </p:nvSpPr>
          <p:spPr bwMode="auto">
            <a:xfrm>
              <a:off x="4238625" y="971550"/>
              <a:ext cx="74613" cy="1587"/>
            </a:xfrm>
            <a:custGeom>
              <a:avLst/>
              <a:gdLst>
                <a:gd name="T0" fmla="*/ 16 w 16"/>
                <a:gd name="T1" fmla="*/ 0 h 1"/>
                <a:gd name="T2" fmla="*/ 0 w 16"/>
                <a:gd name="T3" fmla="*/ 0 h 1"/>
                <a:gd name="T4" fmla="*/ 16 w 1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cubicBezTo>
                    <a:pt x="10" y="0"/>
                    <a:pt x="4" y="0"/>
                    <a:pt x="0" y="0"/>
                  </a:cubicBezTo>
                  <a:cubicBezTo>
                    <a:pt x="7" y="1"/>
                    <a:pt x="1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82"/>
            <p:cNvSpPr>
              <a:spLocks/>
            </p:cNvSpPr>
            <p:nvPr userDrawn="1"/>
          </p:nvSpPr>
          <p:spPr bwMode="auto">
            <a:xfrm>
              <a:off x="4543425" y="969963"/>
              <a:ext cx="87313" cy="6350"/>
            </a:xfrm>
            <a:custGeom>
              <a:avLst/>
              <a:gdLst>
                <a:gd name="T0" fmla="*/ 17 w 19"/>
                <a:gd name="T1" fmla="*/ 1 h 3"/>
                <a:gd name="T2" fmla="*/ 12 w 19"/>
                <a:gd name="T3" fmla="*/ 1 h 3"/>
                <a:gd name="T4" fmla="*/ 10 w 19"/>
                <a:gd name="T5" fmla="*/ 1 h 3"/>
                <a:gd name="T6" fmla="*/ 4 w 19"/>
                <a:gd name="T7" fmla="*/ 2 h 3"/>
                <a:gd name="T8" fmla="*/ 0 w 19"/>
                <a:gd name="T9" fmla="*/ 3 h 3"/>
                <a:gd name="T10" fmla="*/ 5 w 19"/>
                <a:gd name="T11" fmla="*/ 2 h 3"/>
                <a:gd name="T12" fmla="*/ 17 w 19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">
                  <a:moveTo>
                    <a:pt x="17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7" y="0"/>
                    <a:pt x="15" y="0"/>
                    <a:pt x="10" y="1"/>
                  </a:cubicBezTo>
                  <a:cubicBezTo>
                    <a:pt x="4" y="1"/>
                    <a:pt x="5" y="1"/>
                    <a:pt x="4" y="2"/>
                  </a:cubicBezTo>
                  <a:cubicBezTo>
                    <a:pt x="3" y="2"/>
                    <a:pt x="2" y="2"/>
                    <a:pt x="0" y="3"/>
                  </a:cubicBezTo>
                  <a:cubicBezTo>
                    <a:pt x="2" y="2"/>
                    <a:pt x="4" y="2"/>
                    <a:pt x="5" y="2"/>
                  </a:cubicBezTo>
                  <a:cubicBezTo>
                    <a:pt x="14" y="2"/>
                    <a:pt x="19" y="2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83"/>
            <p:cNvSpPr>
              <a:spLocks/>
            </p:cNvSpPr>
            <p:nvPr userDrawn="1"/>
          </p:nvSpPr>
          <p:spPr bwMode="auto">
            <a:xfrm>
              <a:off x="5543550" y="1028700"/>
              <a:ext cx="234950" cy="6350"/>
            </a:xfrm>
            <a:custGeom>
              <a:avLst/>
              <a:gdLst>
                <a:gd name="T0" fmla="*/ 51 w 51"/>
                <a:gd name="T1" fmla="*/ 3 h 3"/>
                <a:gd name="T2" fmla="*/ 28 w 51"/>
                <a:gd name="T3" fmla="*/ 0 h 3"/>
                <a:gd name="T4" fmla="*/ 0 w 51"/>
                <a:gd name="T5" fmla="*/ 3 h 3"/>
                <a:gd name="T6" fmla="*/ 51 w 5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3">
                  <a:moveTo>
                    <a:pt x="51" y="3"/>
                  </a:moveTo>
                  <a:cubicBezTo>
                    <a:pt x="32" y="2"/>
                    <a:pt x="26" y="2"/>
                    <a:pt x="28" y="0"/>
                  </a:cubicBezTo>
                  <a:cubicBezTo>
                    <a:pt x="9" y="0"/>
                    <a:pt x="12" y="2"/>
                    <a:pt x="0" y="3"/>
                  </a:cubicBezTo>
                  <a:cubicBezTo>
                    <a:pt x="22" y="2"/>
                    <a:pt x="26" y="3"/>
                    <a:pt x="5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84"/>
            <p:cNvSpPr>
              <a:spLocks/>
            </p:cNvSpPr>
            <p:nvPr userDrawn="1"/>
          </p:nvSpPr>
          <p:spPr bwMode="auto">
            <a:xfrm>
              <a:off x="5510213" y="1035050"/>
              <a:ext cx="33338" cy="0"/>
            </a:xfrm>
            <a:custGeom>
              <a:avLst/>
              <a:gdLst>
                <a:gd name="T0" fmla="*/ 7 w 7"/>
                <a:gd name="T1" fmla="*/ 0 w 7"/>
                <a:gd name="T2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85"/>
            <p:cNvSpPr>
              <a:spLocks/>
            </p:cNvSpPr>
            <p:nvPr userDrawn="1"/>
          </p:nvSpPr>
          <p:spPr bwMode="auto">
            <a:xfrm>
              <a:off x="4257675" y="935038"/>
              <a:ext cx="60325" cy="4762"/>
            </a:xfrm>
            <a:custGeom>
              <a:avLst/>
              <a:gdLst>
                <a:gd name="T0" fmla="*/ 0 w 38"/>
                <a:gd name="T1" fmla="*/ 3 h 3"/>
                <a:gd name="T2" fmla="*/ 38 w 38"/>
                <a:gd name="T3" fmla="*/ 0 h 3"/>
                <a:gd name="T4" fmla="*/ 23 w 38"/>
                <a:gd name="T5" fmla="*/ 0 h 3"/>
                <a:gd name="T6" fmla="*/ 0 w 3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">
                  <a:moveTo>
                    <a:pt x="0" y="3"/>
                  </a:moveTo>
                  <a:lnTo>
                    <a:pt x="38" y="0"/>
                  </a:lnTo>
                  <a:lnTo>
                    <a:pt x="2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86"/>
            <p:cNvSpPr>
              <a:spLocks/>
            </p:cNvSpPr>
            <p:nvPr userDrawn="1"/>
          </p:nvSpPr>
          <p:spPr bwMode="auto">
            <a:xfrm>
              <a:off x="5851525" y="1035050"/>
              <a:ext cx="79375" cy="1587"/>
            </a:xfrm>
            <a:custGeom>
              <a:avLst/>
              <a:gdLst>
                <a:gd name="T0" fmla="*/ 14 w 17"/>
                <a:gd name="T1" fmla="*/ 0 h 1"/>
                <a:gd name="T2" fmla="*/ 1 w 17"/>
                <a:gd name="T3" fmla="*/ 0 h 1"/>
                <a:gd name="T4" fmla="*/ 14 w 17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">
                  <a:moveTo>
                    <a:pt x="14" y="0"/>
                  </a:moveTo>
                  <a:cubicBezTo>
                    <a:pt x="10" y="0"/>
                    <a:pt x="4" y="0"/>
                    <a:pt x="1" y="0"/>
                  </a:cubicBezTo>
                  <a:cubicBezTo>
                    <a:pt x="0" y="1"/>
                    <a:pt x="17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87"/>
            <p:cNvSpPr>
              <a:spLocks/>
            </p:cNvSpPr>
            <p:nvPr userDrawn="1"/>
          </p:nvSpPr>
          <p:spPr bwMode="auto">
            <a:xfrm>
              <a:off x="5473700" y="977900"/>
              <a:ext cx="87313" cy="6350"/>
            </a:xfrm>
            <a:custGeom>
              <a:avLst/>
              <a:gdLst>
                <a:gd name="T0" fmla="*/ 19 w 19"/>
                <a:gd name="T1" fmla="*/ 1 h 3"/>
                <a:gd name="T2" fmla="*/ 0 w 19"/>
                <a:gd name="T3" fmla="*/ 0 h 3"/>
                <a:gd name="T4" fmla="*/ 19 w 1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3">
                  <a:moveTo>
                    <a:pt x="19" y="1"/>
                  </a:moveTo>
                  <a:cubicBezTo>
                    <a:pt x="17" y="0"/>
                    <a:pt x="5" y="0"/>
                    <a:pt x="0" y="0"/>
                  </a:cubicBezTo>
                  <a:cubicBezTo>
                    <a:pt x="7" y="0"/>
                    <a:pt x="13" y="3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88"/>
            <p:cNvSpPr>
              <a:spLocks/>
            </p:cNvSpPr>
            <p:nvPr userDrawn="1"/>
          </p:nvSpPr>
          <p:spPr bwMode="auto">
            <a:xfrm>
              <a:off x="6086475" y="1019175"/>
              <a:ext cx="87313" cy="6350"/>
            </a:xfrm>
            <a:custGeom>
              <a:avLst/>
              <a:gdLst>
                <a:gd name="T0" fmla="*/ 19 w 19"/>
                <a:gd name="T1" fmla="*/ 2 h 3"/>
                <a:gd name="T2" fmla="*/ 12 w 19"/>
                <a:gd name="T3" fmla="*/ 0 h 3"/>
                <a:gd name="T4" fmla="*/ 19 w 19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3">
                  <a:moveTo>
                    <a:pt x="19" y="2"/>
                  </a:moveTo>
                  <a:cubicBezTo>
                    <a:pt x="16" y="2"/>
                    <a:pt x="10" y="1"/>
                    <a:pt x="12" y="0"/>
                  </a:cubicBezTo>
                  <a:cubicBezTo>
                    <a:pt x="7" y="1"/>
                    <a:pt x="0" y="3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89"/>
            <p:cNvSpPr>
              <a:spLocks/>
            </p:cNvSpPr>
            <p:nvPr userDrawn="1"/>
          </p:nvSpPr>
          <p:spPr bwMode="auto">
            <a:xfrm>
              <a:off x="5653088" y="979488"/>
              <a:ext cx="79375" cy="0"/>
            </a:xfrm>
            <a:custGeom>
              <a:avLst/>
              <a:gdLst>
                <a:gd name="T0" fmla="*/ 50 w 50"/>
                <a:gd name="T1" fmla="*/ 41 w 50"/>
                <a:gd name="T2" fmla="*/ 0 w 50"/>
                <a:gd name="T3" fmla="*/ 50 w 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0">
                  <a:moveTo>
                    <a:pt x="50" y="0"/>
                  </a:moveTo>
                  <a:lnTo>
                    <a:pt x="41" y="0"/>
                  </a:lnTo>
                  <a:lnTo>
                    <a:pt x="0" y="0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90"/>
            <p:cNvSpPr>
              <a:spLocks/>
            </p:cNvSpPr>
            <p:nvPr userDrawn="1"/>
          </p:nvSpPr>
          <p:spPr bwMode="auto">
            <a:xfrm>
              <a:off x="5437188" y="935038"/>
              <a:ext cx="215900" cy="15875"/>
            </a:xfrm>
            <a:custGeom>
              <a:avLst/>
              <a:gdLst>
                <a:gd name="T0" fmla="*/ 15 w 47"/>
                <a:gd name="T1" fmla="*/ 0 h 8"/>
                <a:gd name="T2" fmla="*/ 13 w 47"/>
                <a:gd name="T3" fmla="*/ 6 h 8"/>
                <a:gd name="T4" fmla="*/ 36 w 47"/>
                <a:gd name="T5" fmla="*/ 4 h 8"/>
                <a:gd name="T6" fmla="*/ 15 w 4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8">
                  <a:moveTo>
                    <a:pt x="15" y="0"/>
                  </a:moveTo>
                  <a:cubicBezTo>
                    <a:pt x="0" y="2"/>
                    <a:pt x="39" y="5"/>
                    <a:pt x="13" y="6"/>
                  </a:cubicBezTo>
                  <a:cubicBezTo>
                    <a:pt x="47" y="8"/>
                    <a:pt x="11" y="4"/>
                    <a:pt x="36" y="4"/>
                  </a:cubicBezTo>
                  <a:cubicBezTo>
                    <a:pt x="21" y="3"/>
                    <a:pt x="14" y="1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91"/>
            <p:cNvSpPr>
              <a:spLocks/>
            </p:cNvSpPr>
            <p:nvPr userDrawn="1"/>
          </p:nvSpPr>
          <p:spPr bwMode="auto">
            <a:xfrm>
              <a:off x="5602288" y="942975"/>
              <a:ext cx="33338" cy="0"/>
            </a:xfrm>
            <a:custGeom>
              <a:avLst/>
              <a:gdLst>
                <a:gd name="T0" fmla="*/ 0 w 7"/>
                <a:gd name="T1" fmla="*/ 7 w 7"/>
                <a:gd name="T2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cubicBezTo>
                    <a:pt x="2" y="0"/>
                    <a:pt x="4" y="0"/>
                    <a:pt x="7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92"/>
            <p:cNvSpPr>
              <a:spLocks/>
            </p:cNvSpPr>
            <p:nvPr userDrawn="1"/>
          </p:nvSpPr>
          <p:spPr bwMode="auto">
            <a:xfrm>
              <a:off x="6561138" y="965200"/>
              <a:ext cx="28575" cy="1587"/>
            </a:xfrm>
            <a:custGeom>
              <a:avLst/>
              <a:gdLst>
                <a:gd name="T0" fmla="*/ 6 w 6"/>
                <a:gd name="T1" fmla="*/ 0 h 1"/>
                <a:gd name="T2" fmla="*/ 0 w 6"/>
                <a:gd name="T3" fmla="*/ 1 h 1"/>
                <a:gd name="T4" fmla="*/ 6 w 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93"/>
            <p:cNvSpPr>
              <a:spLocks/>
            </p:cNvSpPr>
            <p:nvPr userDrawn="1"/>
          </p:nvSpPr>
          <p:spPr bwMode="auto">
            <a:xfrm>
              <a:off x="5861050" y="935038"/>
              <a:ext cx="249238" cy="11112"/>
            </a:xfrm>
            <a:custGeom>
              <a:avLst/>
              <a:gdLst>
                <a:gd name="T0" fmla="*/ 23 w 54"/>
                <a:gd name="T1" fmla="*/ 2 h 5"/>
                <a:gd name="T2" fmla="*/ 0 w 54"/>
                <a:gd name="T3" fmla="*/ 5 h 5"/>
                <a:gd name="T4" fmla="*/ 52 w 54"/>
                <a:gd name="T5" fmla="*/ 1 h 5"/>
                <a:gd name="T6" fmla="*/ 18 w 54"/>
                <a:gd name="T7" fmla="*/ 2 h 5"/>
                <a:gd name="T8" fmla="*/ 23 w 54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">
                  <a:moveTo>
                    <a:pt x="23" y="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6" y="3"/>
                    <a:pt x="54" y="3"/>
                    <a:pt x="52" y="1"/>
                  </a:cubicBezTo>
                  <a:cubicBezTo>
                    <a:pt x="39" y="0"/>
                    <a:pt x="24" y="1"/>
                    <a:pt x="18" y="2"/>
                  </a:cubicBezTo>
                  <a:lnTo>
                    <a:pt x="2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94"/>
            <p:cNvSpPr>
              <a:spLocks/>
            </p:cNvSpPr>
            <p:nvPr userDrawn="1"/>
          </p:nvSpPr>
          <p:spPr bwMode="auto">
            <a:xfrm>
              <a:off x="7127875" y="1033463"/>
              <a:ext cx="69850" cy="3175"/>
            </a:xfrm>
            <a:custGeom>
              <a:avLst/>
              <a:gdLst>
                <a:gd name="T0" fmla="*/ 10 w 15"/>
                <a:gd name="T1" fmla="*/ 1 h 2"/>
                <a:gd name="T2" fmla="*/ 0 w 15"/>
                <a:gd name="T3" fmla="*/ 2 h 2"/>
                <a:gd name="T4" fmla="*/ 12 w 15"/>
                <a:gd name="T5" fmla="*/ 2 h 2"/>
                <a:gd name="T6" fmla="*/ 10 w 15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">
                  <a:moveTo>
                    <a:pt x="1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9" y="2"/>
                    <a:pt x="15" y="0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95"/>
            <p:cNvSpPr>
              <a:spLocks/>
            </p:cNvSpPr>
            <p:nvPr userDrawn="1"/>
          </p:nvSpPr>
          <p:spPr bwMode="auto">
            <a:xfrm>
              <a:off x="7183438" y="1036638"/>
              <a:ext cx="1428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96"/>
            <p:cNvSpPr>
              <a:spLocks/>
            </p:cNvSpPr>
            <p:nvPr userDrawn="1"/>
          </p:nvSpPr>
          <p:spPr bwMode="auto">
            <a:xfrm>
              <a:off x="6294438" y="966788"/>
              <a:ext cx="101600" cy="4762"/>
            </a:xfrm>
            <a:custGeom>
              <a:avLst/>
              <a:gdLst>
                <a:gd name="T0" fmla="*/ 20 w 22"/>
                <a:gd name="T1" fmla="*/ 0 h 2"/>
                <a:gd name="T2" fmla="*/ 0 w 22"/>
                <a:gd name="T3" fmla="*/ 1 h 2"/>
                <a:gd name="T4" fmla="*/ 20 w 2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">
                  <a:moveTo>
                    <a:pt x="20" y="0"/>
                  </a:moveTo>
                  <a:cubicBezTo>
                    <a:pt x="13" y="0"/>
                    <a:pt x="7" y="0"/>
                    <a:pt x="0" y="1"/>
                  </a:cubicBezTo>
                  <a:cubicBezTo>
                    <a:pt x="3" y="1"/>
                    <a:pt x="22" y="2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97"/>
            <p:cNvSpPr>
              <a:spLocks/>
            </p:cNvSpPr>
            <p:nvPr userDrawn="1"/>
          </p:nvSpPr>
          <p:spPr bwMode="auto">
            <a:xfrm>
              <a:off x="7418388" y="1027113"/>
              <a:ext cx="77788" cy="0"/>
            </a:xfrm>
            <a:custGeom>
              <a:avLst/>
              <a:gdLst>
                <a:gd name="T0" fmla="*/ 47 w 49"/>
                <a:gd name="T1" fmla="*/ 0 w 49"/>
                <a:gd name="T2" fmla="*/ 49 w 49"/>
                <a:gd name="T3" fmla="*/ 47 w 4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9">
                  <a:moveTo>
                    <a:pt x="47" y="0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98"/>
            <p:cNvSpPr>
              <a:spLocks/>
            </p:cNvSpPr>
            <p:nvPr userDrawn="1"/>
          </p:nvSpPr>
          <p:spPr bwMode="auto">
            <a:xfrm>
              <a:off x="7842250" y="1033463"/>
              <a:ext cx="74613" cy="3175"/>
            </a:xfrm>
            <a:custGeom>
              <a:avLst/>
              <a:gdLst>
                <a:gd name="T0" fmla="*/ 0 w 47"/>
                <a:gd name="T1" fmla="*/ 1 h 2"/>
                <a:gd name="T2" fmla="*/ 9 w 47"/>
                <a:gd name="T3" fmla="*/ 2 h 2"/>
                <a:gd name="T4" fmla="*/ 47 w 47"/>
                <a:gd name="T5" fmla="*/ 1 h 2"/>
                <a:gd name="T6" fmla="*/ 38 w 47"/>
                <a:gd name="T7" fmla="*/ 0 h 2"/>
                <a:gd name="T8" fmla="*/ 0 w 47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0" y="1"/>
                  </a:moveTo>
                  <a:lnTo>
                    <a:pt x="9" y="2"/>
                  </a:lnTo>
                  <a:lnTo>
                    <a:pt x="47" y="1"/>
                  </a:lnTo>
                  <a:lnTo>
                    <a:pt x="38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99"/>
            <p:cNvSpPr>
              <a:spLocks/>
            </p:cNvSpPr>
            <p:nvPr userDrawn="1"/>
          </p:nvSpPr>
          <p:spPr bwMode="auto">
            <a:xfrm>
              <a:off x="7294563" y="933450"/>
              <a:ext cx="109538" cy="6350"/>
            </a:xfrm>
            <a:custGeom>
              <a:avLst/>
              <a:gdLst>
                <a:gd name="T0" fmla="*/ 20 w 24"/>
                <a:gd name="T1" fmla="*/ 0 h 3"/>
                <a:gd name="T2" fmla="*/ 3 w 24"/>
                <a:gd name="T3" fmla="*/ 3 h 3"/>
                <a:gd name="T4" fmla="*/ 24 w 24"/>
                <a:gd name="T5" fmla="*/ 3 h 3"/>
                <a:gd name="T6" fmla="*/ 6 w 24"/>
                <a:gd name="T7" fmla="*/ 2 h 3"/>
                <a:gd name="T8" fmla="*/ 20 w 2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">
                  <a:moveTo>
                    <a:pt x="20" y="0"/>
                  </a:moveTo>
                  <a:cubicBezTo>
                    <a:pt x="9" y="0"/>
                    <a:pt x="0" y="2"/>
                    <a:pt x="3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9" y="1"/>
                    <a:pt x="18" y="3"/>
                    <a:pt x="6" y="2"/>
                  </a:cubicBez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100"/>
            <p:cNvSpPr>
              <a:spLocks/>
            </p:cNvSpPr>
            <p:nvPr userDrawn="1"/>
          </p:nvSpPr>
          <p:spPr bwMode="auto">
            <a:xfrm>
              <a:off x="9961563" y="1012825"/>
              <a:ext cx="1835150" cy="28575"/>
            </a:xfrm>
            <a:custGeom>
              <a:avLst/>
              <a:gdLst>
                <a:gd name="T0" fmla="*/ 103 w 398"/>
                <a:gd name="T1" fmla="*/ 8 h 14"/>
                <a:gd name="T2" fmla="*/ 73 w 398"/>
                <a:gd name="T3" fmla="*/ 7 h 14"/>
                <a:gd name="T4" fmla="*/ 81 w 398"/>
                <a:gd name="T5" fmla="*/ 5 h 14"/>
                <a:gd name="T6" fmla="*/ 63 w 398"/>
                <a:gd name="T7" fmla="*/ 8 h 14"/>
                <a:gd name="T8" fmla="*/ 93 w 398"/>
                <a:gd name="T9" fmla="*/ 3 h 14"/>
                <a:gd name="T10" fmla="*/ 34 w 398"/>
                <a:gd name="T11" fmla="*/ 4 h 14"/>
                <a:gd name="T12" fmla="*/ 51 w 398"/>
                <a:gd name="T13" fmla="*/ 6 h 14"/>
                <a:gd name="T14" fmla="*/ 10 w 398"/>
                <a:gd name="T15" fmla="*/ 8 h 14"/>
                <a:gd name="T16" fmla="*/ 6 w 398"/>
                <a:gd name="T17" fmla="*/ 11 h 14"/>
                <a:gd name="T18" fmla="*/ 3 w 398"/>
                <a:gd name="T19" fmla="*/ 11 h 14"/>
                <a:gd name="T20" fmla="*/ 0 w 398"/>
                <a:gd name="T21" fmla="*/ 11 h 14"/>
                <a:gd name="T22" fmla="*/ 2 w 398"/>
                <a:gd name="T23" fmla="*/ 11 h 14"/>
                <a:gd name="T24" fmla="*/ 4 w 398"/>
                <a:gd name="T25" fmla="*/ 12 h 14"/>
                <a:gd name="T26" fmla="*/ 40 w 398"/>
                <a:gd name="T27" fmla="*/ 14 h 14"/>
                <a:gd name="T28" fmla="*/ 85 w 398"/>
                <a:gd name="T29" fmla="*/ 12 h 14"/>
                <a:gd name="T30" fmla="*/ 99 w 398"/>
                <a:gd name="T31" fmla="*/ 11 h 14"/>
                <a:gd name="T32" fmla="*/ 104 w 398"/>
                <a:gd name="T33" fmla="*/ 11 h 14"/>
                <a:gd name="T34" fmla="*/ 95 w 398"/>
                <a:gd name="T35" fmla="*/ 13 h 14"/>
                <a:gd name="T36" fmla="*/ 122 w 398"/>
                <a:gd name="T37" fmla="*/ 11 h 14"/>
                <a:gd name="T38" fmla="*/ 173 w 398"/>
                <a:gd name="T39" fmla="*/ 11 h 14"/>
                <a:gd name="T40" fmla="*/ 177 w 398"/>
                <a:gd name="T41" fmla="*/ 12 h 14"/>
                <a:gd name="T42" fmla="*/ 179 w 398"/>
                <a:gd name="T43" fmla="*/ 11 h 14"/>
                <a:gd name="T44" fmla="*/ 398 w 398"/>
                <a:gd name="T45" fmla="*/ 11 h 14"/>
                <a:gd name="T46" fmla="*/ 367 w 398"/>
                <a:gd name="T47" fmla="*/ 9 h 14"/>
                <a:gd name="T48" fmla="*/ 354 w 398"/>
                <a:gd name="T49" fmla="*/ 6 h 14"/>
                <a:gd name="T50" fmla="*/ 379 w 398"/>
                <a:gd name="T51" fmla="*/ 6 h 14"/>
                <a:gd name="T52" fmla="*/ 373 w 398"/>
                <a:gd name="T53" fmla="*/ 3 h 14"/>
                <a:gd name="T54" fmla="*/ 314 w 398"/>
                <a:gd name="T55" fmla="*/ 6 h 14"/>
                <a:gd name="T56" fmla="*/ 306 w 398"/>
                <a:gd name="T57" fmla="*/ 3 h 14"/>
                <a:gd name="T58" fmla="*/ 310 w 398"/>
                <a:gd name="T59" fmla="*/ 3 h 14"/>
                <a:gd name="T60" fmla="*/ 270 w 398"/>
                <a:gd name="T61" fmla="*/ 4 h 14"/>
                <a:gd name="T62" fmla="*/ 271 w 398"/>
                <a:gd name="T63" fmla="*/ 2 h 14"/>
                <a:gd name="T64" fmla="*/ 218 w 398"/>
                <a:gd name="T65" fmla="*/ 4 h 14"/>
                <a:gd name="T66" fmla="*/ 219 w 398"/>
                <a:gd name="T67" fmla="*/ 3 h 14"/>
                <a:gd name="T68" fmla="*/ 153 w 398"/>
                <a:gd name="T69" fmla="*/ 5 h 14"/>
                <a:gd name="T70" fmla="*/ 173 w 398"/>
                <a:gd name="T71" fmla="*/ 2 h 14"/>
                <a:gd name="T72" fmla="*/ 143 w 398"/>
                <a:gd name="T73" fmla="*/ 4 h 14"/>
                <a:gd name="T74" fmla="*/ 152 w 398"/>
                <a:gd name="T75" fmla="*/ 1 h 14"/>
                <a:gd name="T76" fmla="*/ 98 w 398"/>
                <a:gd name="T77" fmla="*/ 5 h 14"/>
                <a:gd name="T78" fmla="*/ 103 w 398"/>
                <a:gd name="T7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8" h="14">
                  <a:moveTo>
                    <a:pt x="103" y="8"/>
                  </a:moveTo>
                  <a:cubicBezTo>
                    <a:pt x="98" y="9"/>
                    <a:pt x="74" y="8"/>
                    <a:pt x="73" y="7"/>
                  </a:cubicBezTo>
                  <a:cubicBezTo>
                    <a:pt x="76" y="6"/>
                    <a:pt x="89" y="6"/>
                    <a:pt x="81" y="5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38" y="6"/>
                    <a:pt x="81" y="4"/>
                    <a:pt x="93" y="3"/>
                  </a:cubicBezTo>
                  <a:cubicBezTo>
                    <a:pt x="68" y="2"/>
                    <a:pt x="61" y="4"/>
                    <a:pt x="34" y="4"/>
                  </a:cubicBezTo>
                  <a:cubicBezTo>
                    <a:pt x="42" y="5"/>
                    <a:pt x="47" y="6"/>
                    <a:pt x="51" y="6"/>
                  </a:cubicBezTo>
                  <a:cubicBezTo>
                    <a:pt x="52" y="9"/>
                    <a:pt x="27" y="8"/>
                    <a:pt x="10" y="8"/>
                  </a:cubicBezTo>
                  <a:cubicBezTo>
                    <a:pt x="21" y="9"/>
                    <a:pt x="14" y="10"/>
                    <a:pt x="6" y="11"/>
                  </a:cubicBezTo>
                  <a:cubicBezTo>
                    <a:pt x="5" y="11"/>
                    <a:pt x="4" y="11"/>
                    <a:pt x="3" y="11"/>
                  </a:cubicBezTo>
                  <a:cubicBezTo>
                    <a:pt x="2" y="11"/>
                    <a:pt x="1" y="11"/>
                    <a:pt x="0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19" y="12"/>
                    <a:pt x="30" y="14"/>
                    <a:pt x="40" y="14"/>
                  </a:cubicBezTo>
                  <a:cubicBezTo>
                    <a:pt x="31" y="10"/>
                    <a:pt x="73" y="13"/>
                    <a:pt x="85" y="12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5" y="12"/>
                    <a:pt x="103" y="12"/>
                    <a:pt x="95" y="13"/>
                  </a:cubicBezTo>
                  <a:cubicBezTo>
                    <a:pt x="102" y="12"/>
                    <a:pt x="124" y="12"/>
                    <a:pt x="122" y="11"/>
                  </a:cubicBezTo>
                  <a:cubicBezTo>
                    <a:pt x="173" y="11"/>
                    <a:pt x="173" y="11"/>
                    <a:pt x="173" y="11"/>
                  </a:cubicBezTo>
                  <a:cubicBezTo>
                    <a:pt x="174" y="11"/>
                    <a:pt x="176" y="11"/>
                    <a:pt x="177" y="12"/>
                  </a:cubicBezTo>
                  <a:cubicBezTo>
                    <a:pt x="179" y="11"/>
                    <a:pt x="179" y="11"/>
                    <a:pt x="179" y="11"/>
                  </a:cubicBezTo>
                  <a:cubicBezTo>
                    <a:pt x="398" y="11"/>
                    <a:pt x="398" y="11"/>
                    <a:pt x="398" y="11"/>
                  </a:cubicBezTo>
                  <a:cubicBezTo>
                    <a:pt x="388" y="11"/>
                    <a:pt x="378" y="10"/>
                    <a:pt x="367" y="9"/>
                  </a:cubicBezTo>
                  <a:cubicBezTo>
                    <a:pt x="384" y="7"/>
                    <a:pt x="349" y="9"/>
                    <a:pt x="354" y="6"/>
                  </a:cubicBezTo>
                  <a:cubicBezTo>
                    <a:pt x="361" y="5"/>
                    <a:pt x="372" y="6"/>
                    <a:pt x="379" y="6"/>
                  </a:cubicBezTo>
                  <a:cubicBezTo>
                    <a:pt x="381" y="5"/>
                    <a:pt x="372" y="4"/>
                    <a:pt x="373" y="3"/>
                  </a:cubicBezTo>
                  <a:cubicBezTo>
                    <a:pt x="345" y="1"/>
                    <a:pt x="341" y="7"/>
                    <a:pt x="314" y="6"/>
                  </a:cubicBezTo>
                  <a:cubicBezTo>
                    <a:pt x="315" y="5"/>
                    <a:pt x="323" y="3"/>
                    <a:pt x="306" y="3"/>
                  </a:cubicBezTo>
                  <a:cubicBezTo>
                    <a:pt x="310" y="3"/>
                    <a:pt x="310" y="3"/>
                    <a:pt x="310" y="3"/>
                  </a:cubicBezTo>
                  <a:cubicBezTo>
                    <a:pt x="282" y="5"/>
                    <a:pt x="288" y="0"/>
                    <a:pt x="270" y="4"/>
                  </a:cubicBezTo>
                  <a:cubicBezTo>
                    <a:pt x="271" y="2"/>
                    <a:pt x="271" y="2"/>
                    <a:pt x="271" y="2"/>
                  </a:cubicBezTo>
                  <a:cubicBezTo>
                    <a:pt x="258" y="3"/>
                    <a:pt x="233" y="3"/>
                    <a:pt x="218" y="4"/>
                  </a:cubicBezTo>
                  <a:cubicBezTo>
                    <a:pt x="219" y="3"/>
                    <a:pt x="219" y="3"/>
                    <a:pt x="219" y="3"/>
                  </a:cubicBezTo>
                  <a:cubicBezTo>
                    <a:pt x="180" y="6"/>
                    <a:pt x="197" y="4"/>
                    <a:pt x="153" y="5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58" y="1"/>
                    <a:pt x="154" y="4"/>
                    <a:pt x="143" y="4"/>
                  </a:cubicBezTo>
                  <a:cubicBezTo>
                    <a:pt x="144" y="3"/>
                    <a:pt x="142" y="2"/>
                    <a:pt x="152" y="1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85" y="7"/>
                    <a:pt x="101" y="7"/>
                    <a:pt x="10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101"/>
            <p:cNvSpPr>
              <a:spLocks/>
            </p:cNvSpPr>
            <p:nvPr userDrawn="1"/>
          </p:nvSpPr>
          <p:spPr bwMode="auto">
            <a:xfrm>
              <a:off x="10072688" y="1020763"/>
              <a:ext cx="46038" cy="0"/>
            </a:xfrm>
            <a:custGeom>
              <a:avLst/>
              <a:gdLst>
                <a:gd name="T0" fmla="*/ 10 w 10"/>
                <a:gd name="T1" fmla="*/ 0 w 10"/>
                <a:gd name="T2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cubicBezTo>
                    <a:pt x="7" y="0"/>
                    <a:pt x="4" y="0"/>
                    <a:pt x="0" y="0"/>
                  </a:cubicBezTo>
                  <a:cubicBezTo>
                    <a:pt x="4" y="0"/>
                    <a:pt x="7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102"/>
            <p:cNvSpPr>
              <a:spLocks/>
            </p:cNvSpPr>
            <p:nvPr userDrawn="1"/>
          </p:nvSpPr>
          <p:spPr bwMode="auto">
            <a:xfrm>
              <a:off x="11796713" y="1035050"/>
              <a:ext cx="73025" cy="0"/>
            </a:xfrm>
            <a:custGeom>
              <a:avLst/>
              <a:gdLst>
                <a:gd name="T0" fmla="*/ 16 w 16"/>
                <a:gd name="T1" fmla="*/ 0 w 16"/>
                <a:gd name="T2" fmla="*/ 16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6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10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103"/>
            <p:cNvSpPr>
              <a:spLocks/>
            </p:cNvSpPr>
            <p:nvPr userDrawn="1"/>
          </p:nvSpPr>
          <p:spPr bwMode="auto">
            <a:xfrm>
              <a:off x="9721850" y="1031875"/>
              <a:ext cx="171450" cy="3175"/>
            </a:xfrm>
            <a:custGeom>
              <a:avLst/>
              <a:gdLst>
                <a:gd name="T0" fmla="*/ 9 w 37"/>
                <a:gd name="T1" fmla="*/ 0 h 2"/>
                <a:gd name="T2" fmla="*/ 0 w 37"/>
                <a:gd name="T3" fmla="*/ 2 h 2"/>
                <a:gd name="T4" fmla="*/ 34 w 37"/>
                <a:gd name="T5" fmla="*/ 2 h 2"/>
                <a:gd name="T6" fmla="*/ 36 w 37"/>
                <a:gd name="T7" fmla="*/ 0 h 2"/>
                <a:gd name="T8" fmla="*/ 9 w 3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">
                  <a:moveTo>
                    <a:pt x="9" y="0"/>
                  </a:moveTo>
                  <a:cubicBezTo>
                    <a:pt x="18" y="1"/>
                    <a:pt x="2" y="2"/>
                    <a:pt x="0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7" y="1"/>
                    <a:pt x="36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104"/>
            <p:cNvSpPr>
              <a:spLocks/>
            </p:cNvSpPr>
            <p:nvPr userDrawn="1"/>
          </p:nvSpPr>
          <p:spPr bwMode="auto">
            <a:xfrm>
              <a:off x="9879013" y="1035050"/>
              <a:ext cx="82550" cy="4762"/>
            </a:xfrm>
            <a:custGeom>
              <a:avLst/>
              <a:gdLst>
                <a:gd name="T0" fmla="*/ 10 w 18"/>
                <a:gd name="T1" fmla="*/ 2 h 2"/>
                <a:gd name="T2" fmla="*/ 18 w 18"/>
                <a:gd name="T3" fmla="*/ 0 h 2"/>
                <a:gd name="T4" fmla="*/ 0 w 18"/>
                <a:gd name="T5" fmla="*/ 0 h 2"/>
                <a:gd name="T6" fmla="*/ 10 w 18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">
                  <a:moveTo>
                    <a:pt x="10" y="2"/>
                  </a:moveTo>
                  <a:cubicBezTo>
                    <a:pt x="11" y="1"/>
                    <a:pt x="14" y="1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1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105"/>
            <p:cNvSpPr>
              <a:spLocks/>
            </p:cNvSpPr>
            <p:nvPr userDrawn="1"/>
          </p:nvSpPr>
          <p:spPr bwMode="auto">
            <a:xfrm>
              <a:off x="9906000" y="950913"/>
              <a:ext cx="69850" cy="0"/>
            </a:xfrm>
            <a:custGeom>
              <a:avLst/>
              <a:gdLst>
                <a:gd name="T0" fmla="*/ 0 w 44"/>
                <a:gd name="T1" fmla="*/ 18 w 44"/>
                <a:gd name="T2" fmla="*/ 44 w 44"/>
                <a:gd name="T3" fmla="*/ 0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0" y="0"/>
                  </a:moveTo>
                  <a:lnTo>
                    <a:pt x="18" y="0"/>
                  </a:lnTo>
                  <a:lnTo>
                    <a:pt x="4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106"/>
            <p:cNvSpPr>
              <a:spLocks/>
            </p:cNvSpPr>
            <p:nvPr userDrawn="1"/>
          </p:nvSpPr>
          <p:spPr bwMode="auto">
            <a:xfrm>
              <a:off x="10220325" y="957263"/>
              <a:ext cx="114300" cy="1587"/>
            </a:xfrm>
            <a:custGeom>
              <a:avLst/>
              <a:gdLst>
                <a:gd name="T0" fmla="*/ 25 w 25"/>
                <a:gd name="T1" fmla="*/ 1 h 1"/>
                <a:gd name="T2" fmla="*/ 0 w 25"/>
                <a:gd name="T3" fmla="*/ 1 h 1"/>
                <a:gd name="T4" fmla="*/ 25 w 2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cubicBezTo>
                    <a:pt x="18" y="0"/>
                    <a:pt x="4" y="1"/>
                    <a:pt x="0" y="1"/>
                  </a:cubicBezTo>
                  <a:cubicBezTo>
                    <a:pt x="15" y="1"/>
                    <a:pt x="9" y="1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107"/>
            <p:cNvSpPr>
              <a:spLocks/>
            </p:cNvSpPr>
            <p:nvPr userDrawn="1"/>
          </p:nvSpPr>
          <p:spPr bwMode="auto">
            <a:xfrm>
              <a:off x="10247313" y="931863"/>
              <a:ext cx="69850" cy="1587"/>
            </a:xfrm>
            <a:custGeom>
              <a:avLst/>
              <a:gdLst>
                <a:gd name="T0" fmla="*/ 0 w 44"/>
                <a:gd name="T1" fmla="*/ 1 h 1"/>
                <a:gd name="T2" fmla="*/ 44 w 44"/>
                <a:gd name="T3" fmla="*/ 0 h 1"/>
                <a:gd name="T4" fmla="*/ 38 w 44"/>
                <a:gd name="T5" fmla="*/ 0 h 1"/>
                <a:gd name="T6" fmla="*/ 0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0" y="1"/>
                  </a:moveTo>
                  <a:lnTo>
                    <a:pt x="44" y="0"/>
                  </a:lnTo>
                  <a:lnTo>
                    <a:pt x="38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108"/>
            <p:cNvSpPr>
              <a:spLocks/>
            </p:cNvSpPr>
            <p:nvPr userDrawn="1"/>
          </p:nvSpPr>
          <p:spPr bwMode="auto">
            <a:xfrm>
              <a:off x="12395200" y="1017588"/>
              <a:ext cx="31750" cy="1587"/>
            </a:xfrm>
            <a:custGeom>
              <a:avLst/>
              <a:gdLst>
                <a:gd name="T0" fmla="*/ 0 w 7"/>
                <a:gd name="T1" fmla="*/ 1 h 1"/>
                <a:gd name="T2" fmla="*/ 7 w 7"/>
                <a:gd name="T3" fmla="*/ 0 h 1"/>
                <a:gd name="T4" fmla="*/ 0 w 7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109"/>
            <p:cNvSpPr>
              <a:spLocks/>
            </p:cNvSpPr>
            <p:nvPr userDrawn="1"/>
          </p:nvSpPr>
          <p:spPr bwMode="auto">
            <a:xfrm>
              <a:off x="11695113" y="1017588"/>
              <a:ext cx="1184275" cy="15875"/>
            </a:xfrm>
            <a:custGeom>
              <a:avLst/>
              <a:gdLst>
                <a:gd name="T0" fmla="*/ 24 w 257"/>
                <a:gd name="T1" fmla="*/ 3 h 8"/>
                <a:gd name="T2" fmla="*/ 12 w 257"/>
                <a:gd name="T3" fmla="*/ 8 h 8"/>
                <a:gd name="T4" fmla="*/ 31 w 257"/>
                <a:gd name="T5" fmla="*/ 7 h 8"/>
                <a:gd name="T6" fmla="*/ 29 w 257"/>
                <a:gd name="T7" fmla="*/ 7 h 8"/>
                <a:gd name="T8" fmla="*/ 53 w 257"/>
                <a:gd name="T9" fmla="*/ 7 h 8"/>
                <a:gd name="T10" fmla="*/ 45 w 257"/>
                <a:gd name="T11" fmla="*/ 4 h 8"/>
                <a:gd name="T12" fmla="*/ 79 w 257"/>
                <a:gd name="T13" fmla="*/ 8 h 8"/>
                <a:gd name="T14" fmla="*/ 114 w 257"/>
                <a:gd name="T15" fmla="*/ 7 h 8"/>
                <a:gd name="T16" fmla="*/ 111 w 257"/>
                <a:gd name="T17" fmla="*/ 8 h 8"/>
                <a:gd name="T18" fmla="*/ 116 w 257"/>
                <a:gd name="T19" fmla="*/ 7 h 8"/>
                <a:gd name="T20" fmla="*/ 235 w 257"/>
                <a:gd name="T21" fmla="*/ 7 h 8"/>
                <a:gd name="T22" fmla="*/ 239 w 257"/>
                <a:gd name="T23" fmla="*/ 2 h 8"/>
                <a:gd name="T24" fmla="*/ 175 w 257"/>
                <a:gd name="T25" fmla="*/ 3 h 8"/>
                <a:gd name="T26" fmla="*/ 172 w 257"/>
                <a:gd name="T27" fmla="*/ 2 h 8"/>
                <a:gd name="T28" fmla="*/ 158 w 257"/>
                <a:gd name="T29" fmla="*/ 4 h 8"/>
                <a:gd name="T30" fmla="*/ 171 w 257"/>
                <a:gd name="T31" fmla="*/ 5 h 8"/>
                <a:gd name="T32" fmla="*/ 101 w 257"/>
                <a:gd name="T33" fmla="*/ 5 h 8"/>
                <a:gd name="T34" fmla="*/ 152 w 257"/>
                <a:gd name="T35" fmla="*/ 3 h 8"/>
                <a:gd name="T36" fmla="*/ 152 w 257"/>
                <a:gd name="T37" fmla="*/ 1 h 8"/>
                <a:gd name="T38" fmla="*/ 24 w 257"/>
                <a:gd name="T3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7" h="8">
                  <a:moveTo>
                    <a:pt x="24" y="3"/>
                  </a:moveTo>
                  <a:cubicBezTo>
                    <a:pt x="59" y="5"/>
                    <a:pt x="0" y="5"/>
                    <a:pt x="12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48" y="6"/>
                    <a:pt x="44" y="6"/>
                    <a:pt x="45" y="4"/>
                  </a:cubicBezTo>
                  <a:cubicBezTo>
                    <a:pt x="77" y="5"/>
                    <a:pt x="55" y="6"/>
                    <a:pt x="79" y="8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4" y="8"/>
                    <a:pt x="115" y="8"/>
                    <a:pt x="116" y="7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57" y="5"/>
                    <a:pt x="223" y="4"/>
                    <a:pt x="239" y="2"/>
                  </a:cubicBezTo>
                  <a:cubicBezTo>
                    <a:pt x="214" y="2"/>
                    <a:pt x="177" y="0"/>
                    <a:pt x="175" y="3"/>
                  </a:cubicBezTo>
                  <a:cubicBezTo>
                    <a:pt x="176" y="3"/>
                    <a:pt x="177" y="2"/>
                    <a:pt x="172" y="2"/>
                  </a:cubicBezTo>
                  <a:cubicBezTo>
                    <a:pt x="158" y="4"/>
                    <a:pt x="158" y="4"/>
                    <a:pt x="158" y="4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57" y="7"/>
                    <a:pt x="110" y="7"/>
                    <a:pt x="101" y="5"/>
                  </a:cubicBezTo>
                  <a:cubicBezTo>
                    <a:pt x="128" y="4"/>
                    <a:pt x="115" y="1"/>
                    <a:pt x="152" y="3"/>
                  </a:cubicBezTo>
                  <a:cubicBezTo>
                    <a:pt x="150" y="2"/>
                    <a:pt x="143" y="1"/>
                    <a:pt x="152" y="1"/>
                  </a:cubicBezTo>
                  <a:cubicBezTo>
                    <a:pt x="108" y="1"/>
                    <a:pt x="69" y="0"/>
                    <a:pt x="2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110"/>
            <p:cNvSpPr>
              <a:spLocks/>
            </p:cNvSpPr>
            <p:nvPr userDrawn="1"/>
          </p:nvSpPr>
          <p:spPr bwMode="auto">
            <a:xfrm>
              <a:off x="13823950" y="1019175"/>
              <a:ext cx="4763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111"/>
            <p:cNvSpPr>
              <a:spLocks/>
            </p:cNvSpPr>
            <p:nvPr userDrawn="1"/>
          </p:nvSpPr>
          <p:spPr bwMode="auto">
            <a:xfrm>
              <a:off x="13657263" y="1019175"/>
              <a:ext cx="166688" cy="6350"/>
            </a:xfrm>
            <a:custGeom>
              <a:avLst/>
              <a:gdLst>
                <a:gd name="T0" fmla="*/ 21 w 36"/>
                <a:gd name="T1" fmla="*/ 0 h 3"/>
                <a:gd name="T2" fmla="*/ 0 w 36"/>
                <a:gd name="T3" fmla="*/ 3 h 3"/>
                <a:gd name="T4" fmla="*/ 33 w 36"/>
                <a:gd name="T5" fmla="*/ 2 h 3"/>
                <a:gd name="T6" fmla="*/ 36 w 36"/>
                <a:gd name="T7" fmla="*/ 0 h 3"/>
                <a:gd name="T8" fmla="*/ 17 w 36"/>
                <a:gd name="T9" fmla="*/ 1 h 3"/>
                <a:gd name="T10" fmla="*/ 21 w 36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">
                  <a:moveTo>
                    <a:pt x="2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1"/>
                    <a:pt x="21" y="2"/>
                    <a:pt x="17" y="1"/>
                  </a:cubicBez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112"/>
            <p:cNvSpPr>
              <a:spLocks/>
            </p:cNvSpPr>
            <p:nvPr userDrawn="1"/>
          </p:nvSpPr>
          <p:spPr bwMode="auto">
            <a:xfrm>
              <a:off x="13542963" y="1016000"/>
              <a:ext cx="119063" cy="11112"/>
            </a:xfrm>
            <a:custGeom>
              <a:avLst/>
              <a:gdLst>
                <a:gd name="T0" fmla="*/ 0 w 26"/>
                <a:gd name="T1" fmla="*/ 6 h 6"/>
                <a:gd name="T2" fmla="*/ 7 w 26"/>
                <a:gd name="T3" fmla="*/ 2 h 6"/>
                <a:gd name="T4" fmla="*/ 26 w 26"/>
                <a:gd name="T5" fmla="*/ 2 h 6"/>
                <a:gd name="T6" fmla="*/ 2 w 26"/>
                <a:gd name="T7" fmla="*/ 2 h 6"/>
                <a:gd name="T8" fmla="*/ 0 w 2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0" y="6"/>
                  </a:moveTo>
                  <a:cubicBezTo>
                    <a:pt x="18" y="6"/>
                    <a:pt x="17" y="3"/>
                    <a:pt x="7" y="2"/>
                  </a:cubicBezTo>
                  <a:cubicBezTo>
                    <a:pt x="23" y="1"/>
                    <a:pt x="16" y="5"/>
                    <a:pt x="26" y="2"/>
                  </a:cubicBezTo>
                  <a:cubicBezTo>
                    <a:pt x="26" y="0"/>
                    <a:pt x="7" y="1"/>
                    <a:pt x="2" y="2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113"/>
            <p:cNvSpPr>
              <a:spLocks/>
            </p:cNvSpPr>
            <p:nvPr userDrawn="1"/>
          </p:nvSpPr>
          <p:spPr bwMode="auto">
            <a:xfrm>
              <a:off x="12930188" y="1023938"/>
              <a:ext cx="53975" cy="1587"/>
            </a:xfrm>
            <a:custGeom>
              <a:avLst/>
              <a:gdLst>
                <a:gd name="T0" fmla="*/ 20 w 34"/>
                <a:gd name="T1" fmla="*/ 1 h 1"/>
                <a:gd name="T2" fmla="*/ 34 w 34"/>
                <a:gd name="T3" fmla="*/ 0 h 1"/>
                <a:gd name="T4" fmla="*/ 0 w 34"/>
                <a:gd name="T5" fmla="*/ 0 h 1"/>
                <a:gd name="T6" fmla="*/ 20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20" y="1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2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114"/>
            <p:cNvSpPr>
              <a:spLocks/>
            </p:cNvSpPr>
            <p:nvPr userDrawn="1"/>
          </p:nvSpPr>
          <p:spPr bwMode="auto">
            <a:xfrm>
              <a:off x="12984163" y="1019175"/>
              <a:ext cx="50800" cy="4762"/>
            </a:xfrm>
            <a:custGeom>
              <a:avLst/>
              <a:gdLst>
                <a:gd name="T0" fmla="*/ 0 w 11"/>
                <a:gd name="T1" fmla="*/ 2 h 2"/>
                <a:gd name="T2" fmla="*/ 11 w 11"/>
                <a:gd name="T3" fmla="*/ 2 h 2"/>
                <a:gd name="T4" fmla="*/ 8 w 11"/>
                <a:gd name="T5" fmla="*/ 0 h 2"/>
                <a:gd name="T6" fmla="*/ 0 w 1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">
                  <a:moveTo>
                    <a:pt x="0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0" y="1"/>
                    <a:pt x="8" y="0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115"/>
            <p:cNvSpPr>
              <a:spLocks/>
            </p:cNvSpPr>
            <p:nvPr userDrawn="1"/>
          </p:nvSpPr>
          <p:spPr bwMode="auto">
            <a:xfrm>
              <a:off x="13177838" y="1025525"/>
              <a:ext cx="84138" cy="0"/>
            </a:xfrm>
            <a:custGeom>
              <a:avLst/>
              <a:gdLst>
                <a:gd name="T0" fmla="*/ 0 w 18"/>
                <a:gd name="T1" fmla="*/ 18 w 18"/>
                <a:gd name="T2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cubicBezTo>
                    <a:pt x="5" y="0"/>
                    <a:pt x="11" y="0"/>
                    <a:pt x="18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116"/>
            <p:cNvSpPr>
              <a:spLocks/>
            </p:cNvSpPr>
            <p:nvPr userDrawn="1"/>
          </p:nvSpPr>
          <p:spPr bwMode="auto">
            <a:xfrm>
              <a:off x="13119100" y="1023938"/>
              <a:ext cx="58738" cy="1587"/>
            </a:xfrm>
            <a:custGeom>
              <a:avLst/>
              <a:gdLst>
                <a:gd name="T0" fmla="*/ 0 w 13"/>
                <a:gd name="T1" fmla="*/ 0 h 1"/>
                <a:gd name="T2" fmla="*/ 0 w 13"/>
                <a:gd name="T3" fmla="*/ 1 h 1"/>
                <a:gd name="T4" fmla="*/ 13 w 13"/>
                <a:gd name="T5" fmla="*/ 1 h 1"/>
                <a:gd name="T6" fmla="*/ 0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1"/>
                    <a:pt x="4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117"/>
            <p:cNvSpPr>
              <a:spLocks/>
            </p:cNvSpPr>
            <p:nvPr userDrawn="1"/>
          </p:nvSpPr>
          <p:spPr bwMode="auto">
            <a:xfrm>
              <a:off x="13034963" y="1023938"/>
              <a:ext cx="101600" cy="7937"/>
            </a:xfrm>
            <a:custGeom>
              <a:avLst/>
              <a:gdLst>
                <a:gd name="T0" fmla="*/ 0 w 22"/>
                <a:gd name="T1" fmla="*/ 0 h 4"/>
                <a:gd name="T2" fmla="*/ 22 w 22"/>
                <a:gd name="T3" fmla="*/ 3 h 4"/>
                <a:gd name="T4" fmla="*/ 18 w 22"/>
                <a:gd name="T5" fmla="*/ 1 h 4"/>
                <a:gd name="T6" fmla="*/ 0 w 2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">
                  <a:moveTo>
                    <a:pt x="0" y="0"/>
                  </a:moveTo>
                  <a:cubicBezTo>
                    <a:pt x="2" y="2"/>
                    <a:pt x="5" y="4"/>
                    <a:pt x="22" y="3"/>
                  </a:cubicBezTo>
                  <a:cubicBezTo>
                    <a:pt x="18" y="1"/>
                    <a:pt x="18" y="1"/>
                    <a:pt x="18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118"/>
            <p:cNvSpPr>
              <a:spLocks/>
            </p:cNvSpPr>
            <p:nvPr userDrawn="1"/>
          </p:nvSpPr>
          <p:spPr bwMode="auto">
            <a:xfrm>
              <a:off x="10741025" y="935038"/>
              <a:ext cx="68263" cy="3175"/>
            </a:xfrm>
            <a:custGeom>
              <a:avLst/>
              <a:gdLst>
                <a:gd name="T0" fmla="*/ 3 w 43"/>
                <a:gd name="T1" fmla="*/ 2 h 2"/>
                <a:gd name="T2" fmla="*/ 43 w 43"/>
                <a:gd name="T3" fmla="*/ 0 h 2"/>
                <a:gd name="T4" fmla="*/ 38 w 43"/>
                <a:gd name="T5" fmla="*/ 0 h 2"/>
                <a:gd name="T6" fmla="*/ 0 w 43"/>
                <a:gd name="T7" fmla="*/ 2 h 2"/>
                <a:gd name="T8" fmla="*/ 3 w 4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">
                  <a:moveTo>
                    <a:pt x="3" y="2"/>
                  </a:moveTo>
                  <a:lnTo>
                    <a:pt x="43" y="0"/>
                  </a:lnTo>
                  <a:lnTo>
                    <a:pt x="38" y="0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119"/>
            <p:cNvSpPr>
              <a:spLocks/>
            </p:cNvSpPr>
            <p:nvPr userDrawn="1"/>
          </p:nvSpPr>
          <p:spPr bwMode="auto">
            <a:xfrm>
              <a:off x="11104563" y="939800"/>
              <a:ext cx="36513" cy="1587"/>
            </a:xfrm>
            <a:custGeom>
              <a:avLst/>
              <a:gdLst>
                <a:gd name="T0" fmla="*/ 0 w 8"/>
                <a:gd name="T1" fmla="*/ 1 h 1"/>
                <a:gd name="T2" fmla="*/ 8 w 8"/>
                <a:gd name="T3" fmla="*/ 0 h 1"/>
                <a:gd name="T4" fmla="*/ 0 w 8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">
                  <a:moveTo>
                    <a:pt x="0" y="1"/>
                  </a:moveTo>
                  <a:cubicBezTo>
                    <a:pt x="3" y="1"/>
                    <a:pt x="6" y="0"/>
                    <a:pt x="8" y="0"/>
                  </a:cubicBezTo>
                  <a:cubicBezTo>
                    <a:pt x="5" y="0"/>
                    <a:pt x="2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120"/>
            <p:cNvSpPr>
              <a:spLocks/>
            </p:cNvSpPr>
            <p:nvPr userDrawn="1"/>
          </p:nvSpPr>
          <p:spPr bwMode="auto">
            <a:xfrm>
              <a:off x="11141075" y="914400"/>
              <a:ext cx="438150" cy="26987"/>
            </a:xfrm>
            <a:custGeom>
              <a:avLst/>
              <a:gdLst>
                <a:gd name="T0" fmla="*/ 50 w 95"/>
                <a:gd name="T1" fmla="*/ 3 h 14"/>
                <a:gd name="T2" fmla="*/ 57 w 95"/>
                <a:gd name="T3" fmla="*/ 5 h 14"/>
                <a:gd name="T4" fmla="*/ 32 w 95"/>
                <a:gd name="T5" fmla="*/ 8 h 14"/>
                <a:gd name="T6" fmla="*/ 37 w 95"/>
                <a:gd name="T7" fmla="*/ 6 h 14"/>
                <a:gd name="T8" fmla="*/ 28 w 95"/>
                <a:gd name="T9" fmla="*/ 9 h 14"/>
                <a:gd name="T10" fmla="*/ 0 w 95"/>
                <a:gd name="T11" fmla="*/ 13 h 14"/>
                <a:gd name="T12" fmla="*/ 82 w 95"/>
                <a:gd name="T13" fmla="*/ 11 h 14"/>
                <a:gd name="T14" fmla="*/ 87 w 95"/>
                <a:gd name="T15" fmla="*/ 1 h 14"/>
                <a:gd name="T16" fmla="*/ 50 w 95"/>
                <a:gd name="T1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14">
                  <a:moveTo>
                    <a:pt x="50" y="3"/>
                  </a:moveTo>
                  <a:cubicBezTo>
                    <a:pt x="66" y="4"/>
                    <a:pt x="28" y="5"/>
                    <a:pt x="57" y="5"/>
                  </a:cubicBezTo>
                  <a:cubicBezTo>
                    <a:pt x="60" y="7"/>
                    <a:pt x="46" y="9"/>
                    <a:pt x="32" y="8"/>
                  </a:cubicBezTo>
                  <a:cubicBezTo>
                    <a:pt x="34" y="7"/>
                    <a:pt x="46" y="7"/>
                    <a:pt x="37" y="6"/>
                  </a:cubicBezTo>
                  <a:cubicBezTo>
                    <a:pt x="28" y="8"/>
                    <a:pt x="25" y="6"/>
                    <a:pt x="28" y="9"/>
                  </a:cubicBezTo>
                  <a:cubicBezTo>
                    <a:pt x="12" y="10"/>
                    <a:pt x="11" y="12"/>
                    <a:pt x="0" y="13"/>
                  </a:cubicBezTo>
                  <a:cubicBezTo>
                    <a:pt x="19" y="12"/>
                    <a:pt x="58" y="14"/>
                    <a:pt x="82" y="11"/>
                  </a:cubicBezTo>
                  <a:cubicBezTo>
                    <a:pt x="95" y="9"/>
                    <a:pt x="87" y="5"/>
                    <a:pt x="87" y="1"/>
                  </a:cubicBezTo>
                  <a:cubicBezTo>
                    <a:pt x="85" y="0"/>
                    <a:pt x="51" y="0"/>
                    <a:pt x="5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121"/>
            <p:cNvSpPr>
              <a:spLocks/>
            </p:cNvSpPr>
            <p:nvPr userDrawn="1"/>
          </p:nvSpPr>
          <p:spPr bwMode="auto">
            <a:xfrm>
              <a:off x="11191875" y="911225"/>
              <a:ext cx="65088" cy="3175"/>
            </a:xfrm>
            <a:custGeom>
              <a:avLst/>
              <a:gdLst>
                <a:gd name="T0" fmla="*/ 14 w 14"/>
                <a:gd name="T1" fmla="*/ 0 h 1"/>
                <a:gd name="T2" fmla="*/ 0 w 14"/>
                <a:gd name="T3" fmla="*/ 0 h 1"/>
                <a:gd name="T4" fmla="*/ 14 w 1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cubicBezTo>
                    <a:pt x="7" y="0"/>
                    <a:pt x="4" y="0"/>
                    <a:pt x="0" y="0"/>
                  </a:cubicBezTo>
                  <a:cubicBezTo>
                    <a:pt x="1" y="1"/>
                    <a:pt x="8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122"/>
            <p:cNvSpPr>
              <a:spLocks/>
            </p:cNvSpPr>
            <p:nvPr userDrawn="1"/>
          </p:nvSpPr>
          <p:spPr bwMode="auto">
            <a:xfrm>
              <a:off x="11993563" y="963613"/>
              <a:ext cx="106363" cy="3175"/>
            </a:xfrm>
            <a:custGeom>
              <a:avLst/>
              <a:gdLst>
                <a:gd name="T0" fmla="*/ 9 w 23"/>
                <a:gd name="T1" fmla="*/ 2 h 2"/>
                <a:gd name="T2" fmla="*/ 21 w 23"/>
                <a:gd name="T3" fmla="*/ 0 h 2"/>
                <a:gd name="T4" fmla="*/ 0 w 23"/>
                <a:gd name="T5" fmla="*/ 1 h 2"/>
                <a:gd name="T6" fmla="*/ 9 w 2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9" y="2"/>
                  </a:moveTo>
                  <a:cubicBezTo>
                    <a:pt x="10" y="2"/>
                    <a:pt x="23" y="1"/>
                    <a:pt x="2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7" y="2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123"/>
            <p:cNvSpPr>
              <a:spLocks/>
            </p:cNvSpPr>
            <p:nvPr userDrawn="1"/>
          </p:nvSpPr>
          <p:spPr bwMode="auto">
            <a:xfrm>
              <a:off x="11957050" y="965200"/>
              <a:ext cx="36513" cy="0"/>
            </a:xfrm>
            <a:custGeom>
              <a:avLst/>
              <a:gdLst>
                <a:gd name="T0" fmla="*/ 0 w 8"/>
                <a:gd name="T1" fmla="*/ 8 w 8"/>
                <a:gd name="T2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124"/>
            <p:cNvSpPr>
              <a:spLocks/>
            </p:cNvSpPr>
            <p:nvPr userDrawn="1"/>
          </p:nvSpPr>
          <p:spPr bwMode="auto">
            <a:xfrm>
              <a:off x="12031663" y="966788"/>
              <a:ext cx="7938" cy="3175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125"/>
            <p:cNvSpPr>
              <a:spLocks/>
            </p:cNvSpPr>
            <p:nvPr userDrawn="1"/>
          </p:nvSpPr>
          <p:spPr bwMode="auto">
            <a:xfrm>
              <a:off x="13404850" y="1027113"/>
              <a:ext cx="58738" cy="1587"/>
            </a:xfrm>
            <a:custGeom>
              <a:avLst/>
              <a:gdLst>
                <a:gd name="T0" fmla="*/ 0 w 13"/>
                <a:gd name="T1" fmla="*/ 0 h 1"/>
                <a:gd name="T2" fmla="*/ 13 w 13"/>
                <a:gd name="T3" fmla="*/ 0 h 1"/>
                <a:gd name="T4" fmla="*/ 0 w 1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">
                  <a:moveTo>
                    <a:pt x="0" y="0"/>
                  </a:moveTo>
                  <a:cubicBezTo>
                    <a:pt x="0" y="1"/>
                    <a:pt x="9" y="0"/>
                    <a:pt x="13" y="0"/>
                  </a:cubicBezTo>
                  <a:cubicBezTo>
                    <a:pt x="10" y="0"/>
                    <a:pt x="5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126"/>
            <p:cNvSpPr>
              <a:spLocks/>
            </p:cNvSpPr>
            <p:nvPr userDrawn="1"/>
          </p:nvSpPr>
          <p:spPr bwMode="auto">
            <a:xfrm>
              <a:off x="14962188" y="1019175"/>
              <a:ext cx="36513" cy="1587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1 h 1"/>
                <a:gd name="T4" fmla="*/ 0 w 8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4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127"/>
            <p:cNvSpPr>
              <a:spLocks/>
            </p:cNvSpPr>
            <p:nvPr userDrawn="1"/>
          </p:nvSpPr>
          <p:spPr bwMode="auto">
            <a:xfrm>
              <a:off x="15524163" y="962025"/>
              <a:ext cx="952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128"/>
            <p:cNvSpPr>
              <a:spLocks/>
            </p:cNvSpPr>
            <p:nvPr userDrawn="1"/>
          </p:nvSpPr>
          <p:spPr bwMode="auto">
            <a:xfrm>
              <a:off x="15533688" y="958850"/>
              <a:ext cx="179388" cy="3175"/>
            </a:xfrm>
            <a:custGeom>
              <a:avLst/>
              <a:gdLst>
                <a:gd name="T0" fmla="*/ 0 w 39"/>
                <a:gd name="T1" fmla="*/ 1 h 1"/>
                <a:gd name="T2" fmla="*/ 28 w 39"/>
                <a:gd name="T3" fmla="*/ 0 h 1"/>
                <a:gd name="T4" fmla="*/ 27 w 39"/>
                <a:gd name="T5" fmla="*/ 0 h 1"/>
                <a:gd name="T6" fmla="*/ 39 w 39"/>
                <a:gd name="T7" fmla="*/ 0 h 1"/>
                <a:gd name="T8" fmla="*/ 0 w 39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">
                  <a:moveTo>
                    <a:pt x="0" y="1"/>
                  </a:moveTo>
                  <a:cubicBezTo>
                    <a:pt x="5" y="0"/>
                    <a:pt x="22" y="1"/>
                    <a:pt x="2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8" y="0"/>
                    <a:pt x="6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26" name="Picture 2" descr="M:\My Documents\Work\Shakespeare\quil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2885">
            <a:off x="11838454" y="613661"/>
            <a:ext cx="5246040" cy="2871958"/>
          </a:xfrm>
          <a:prstGeom prst="rect">
            <a:avLst/>
          </a:prstGeom>
          <a:noFill/>
          <a:effectLst>
            <a:outerShdw blurRad="723900" dist="1092200" dir="5400000" algn="t" rotWithShape="0">
              <a:prstClr val="black">
                <a:alpha val="2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01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decel="26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4.39278E-6 L -1.00924 4.39278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5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1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4857 -0.03495 C -0.95873 -0.0294 -0.99584 -0.00833 -1.00834 -0.00139 " pathEditMode="relative" rAng="0" ptsTypes="aa">
                                      <p:cBhvr>
                                        <p:cTn id="12" dur="100" spd="-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166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0" presetClass="pat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94948 -0.0375 C -0.94284 -0.03333 -0.92878 -0.06296 -0.92084 -0.05879 C -0.91289 -0.0574 -0.90808 -0.03032 -0.90052 -0.02916 C -0.89284 -0.02801 -0.88815 -0.05069 -0.875 -0.05139 C -0.82591 -0.05139 -0.87995 -0.03264 -0.82136 -0.03287 C -0.79505 -0.03889 -0.79636 -0.00879 -0.778 -0.01805 C -0.76888 -0.02176 -0.775 -0.05254 -0.76524 -0.05509 C -0.75547 -0.05764 -0.73477 -0.03078 -0.7194 -0.03287 C -0.66654 -0.03287 -0.73021 -0.0662 -0.67357 -0.0662 C -0.62292 -0.0662 -0.63516 -0.10324 -0.60729 -0.05509 C -0.56615 -0.01805 -0.578 -0.0699 -0.53828 -0.0699 C -0.51576 -0.0699 -0.48138 -0.04097 -0.47943 -0.0375 " pathEditMode="relative" rAng="0" ptsTypes="faaffaafffff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3" y="-18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081" y="-13493"/>
            <a:ext cx="12220575" cy="688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8582" y="86518"/>
            <a:ext cx="10971213" cy="778892"/>
          </a:xfrm>
          <a:prstGeom prst="rect">
            <a:avLst/>
          </a:prstGeom>
        </p:spPr>
        <p:txBody>
          <a:bodyPr vert="horz" lIns="91440" tIns="252000" rIns="91440" bIns="45720" rtlCol="0" anchor="ctr">
            <a:no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099" y="1269909"/>
            <a:ext cx="10958214" cy="4653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71070" y="6357938"/>
            <a:ext cx="12241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F39CEB75-053C-418C-B193-B88DDE40C618}" type="datetimeFigureOut">
              <a:rPr lang="en-GB" smtClean="0"/>
              <a:pPr/>
              <a:t>4/24/14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32512" y="6338839"/>
            <a:ext cx="4677914" cy="403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47733" y="6357938"/>
            <a:ext cx="73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D8F768C-F9C1-458A-BA6E-88C406A720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9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8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GB" sz="36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microsoft.com/office/2007/relationships/hdphoto" Target="../media/hdphoto12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microsoft.com/office/2007/relationships/hdphoto" Target="../media/hdphoto13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microsoft.com/office/2007/relationships/hdphoto" Target="../media/hdphoto14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microsoft.com/office/2007/relationships/hdphoto" Target="../media/hdphoto15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microsoft.com/office/2007/relationships/hdphoto" Target="../media/hdphoto16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microsoft.com/office/2007/relationships/hdphoto" Target="../media/hdphoto17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mdb.com/title/tt0282659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rrelatedcontents.com/?p=102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GB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Lucida Blackletter"/>
                <a:cs typeface="Lucida Blackletter"/>
              </a:rPr>
              <a:t>King Lear</a:t>
            </a:r>
            <a:endParaRPr lang="en-GB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Lucida Blackletter"/>
              <a:cs typeface="Lucida Blacklett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GB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erculanum"/>
                <a:cs typeface="Herculanum"/>
              </a:rPr>
              <a:t>James Charles Holdsworth</a:t>
            </a:r>
          </a:p>
          <a:p>
            <a:r>
              <a:rPr lang="en-GB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erculanum"/>
                <a:cs typeface="Herculanum"/>
              </a:rPr>
              <a:t>Bev Tan</a:t>
            </a:r>
          </a:p>
          <a:p>
            <a:r>
              <a:rPr lang="en-GB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Herculanum"/>
                <a:cs typeface="Herculanum"/>
              </a:rPr>
              <a:t>Sarah Solomon</a:t>
            </a:r>
            <a:endParaRPr lang="en-GB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Herculanum"/>
              <a:cs typeface="Herculanum"/>
            </a:endParaRPr>
          </a:p>
        </p:txBody>
      </p:sp>
    </p:spTree>
    <p:extLst>
      <p:ext uri="{BB962C8B-B14F-4D97-AF65-F5344CB8AC3E}">
        <p14:creationId xmlns:p14="http://schemas.microsoft.com/office/powerpoint/2010/main" val="210233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Lucida Blackletter"/>
                <a:cs typeface="Lucida Blackletter"/>
              </a:rPr>
              <a:t>A Thousand Acres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62558" y="837506"/>
            <a:ext cx="6048672" cy="369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Lear and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larry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 are very similar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Both curse daughters for sterility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Though main difference is that Larry is actually evil while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lear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 is distraught.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 trans="27000" numberOfShade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62" y="2421682"/>
            <a:ext cx="5795493" cy="3858142"/>
          </a:xfrm>
          <a:prstGeom prst="rect">
            <a:avLst/>
          </a:prstGeom>
          <a:effectLst>
            <a:softEdge rad="368300"/>
          </a:effectLst>
        </p:spPr>
      </p:pic>
    </p:spTree>
    <p:extLst>
      <p:ext uri="{BB962C8B-B14F-4D97-AF65-F5344CB8AC3E}">
        <p14:creationId xmlns:p14="http://schemas.microsoft.com/office/powerpoint/2010/main" val="113032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GB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Lucida Blackletter"/>
                <a:cs typeface="Lucida Blackletter"/>
              </a:rPr>
              <a:t>Broken Lance</a:t>
            </a:r>
            <a:endParaRPr lang="en-GB" dirty="0"/>
          </a:p>
        </p:txBody>
      </p:sp>
      <p:pic>
        <p:nvPicPr>
          <p:cNvPr id="3" name="Picture 2" descr="herpderp.jpg"/>
          <p:cNvPicPr>
            <a:picLocks noChangeAspect="1"/>
          </p:cNvPicPr>
          <p:nvPr/>
        </p:nvPicPr>
        <p:blipFill>
          <a:blip r:embed="rId2">
            <a:alphaModFix amt="78000"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49000" pencilSize="16"/>
                    </a14:imgEffect>
                    <a14:imgEffect>
                      <a14:colorTemperature colorTemp="2261"/>
                    </a14:imgEffect>
                    <a14:imgEffect>
                      <a14:saturation sa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3610"/>
            <a:ext cx="6095206" cy="3809503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4" name="TextBox 3"/>
          <p:cNvSpPr txBox="1"/>
          <p:nvPr/>
        </p:nvSpPr>
        <p:spPr>
          <a:xfrm>
            <a:off x="5879181" y="693490"/>
            <a:ext cx="6311231" cy="6799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Matt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Deveraux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 – ranch owner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Irish settlement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Children are males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Joe, a mix of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irish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 and native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american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 is badly picked on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The other boys rustle cattle and get two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mexicans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 killed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Matt shoots them when they are caught, with two other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indians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.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erculanum"/>
              <a:cs typeface="Herculanum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erculanum"/>
              <a:cs typeface="Herculanum"/>
            </a:endParaRPr>
          </a:p>
        </p:txBody>
      </p:sp>
    </p:spTree>
    <p:extLst>
      <p:ext uri="{BB962C8B-B14F-4D97-AF65-F5344CB8AC3E}">
        <p14:creationId xmlns:p14="http://schemas.microsoft.com/office/powerpoint/2010/main" val="130028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Lucida Blackletter"/>
                <a:cs typeface="Lucida Blackletter"/>
              </a:rPr>
              <a:t>Broken Lance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62558" y="837506"/>
            <a:ext cx="6048672" cy="4731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40 Cattle Die 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Matt discovers copper mine, which he chooses to raid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Despite the fact that the mine was on his land, he had no rights to it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Joe claims responsibility for this and spends several years in jail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6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190" y="1341562"/>
            <a:ext cx="6408712" cy="4806535"/>
          </a:xfrm>
          <a:prstGeom prst="rect">
            <a:avLst/>
          </a:prstGeom>
          <a:effectLst>
            <a:softEdge rad="368300"/>
          </a:effectLst>
        </p:spPr>
      </p:pic>
    </p:spTree>
    <p:extLst>
      <p:ext uri="{BB962C8B-B14F-4D97-AF65-F5344CB8AC3E}">
        <p14:creationId xmlns:p14="http://schemas.microsoft.com/office/powerpoint/2010/main" val="184303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GB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Lucida Blackletter"/>
                <a:cs typeface="Lucida Blackletter"/>
              </a:rPr>
              <a:t>Broken Lance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0166"/>
            <a:ext cx="6095206" cy="3376390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4" name="TextBox 3"/>
          <p:cNvSpPr txBox="1"/>
          <p:nvPr/>
        </p:nvSpPr>
        <p:spPr>
          <a:xfrm>
            <a:off x="5879181" y="693490"/>
            <a:ext cx="6311231" cy="6282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After prison,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joe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 discovers his brothers caused their father to have a stroke, ending in his death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He seeks revenge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This iteration is very loosely tied to King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lear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:</a:t>
            </a:r>
          </a:p>
          <a:p>
            <a:pPr marL="951058" lvl="1" indent="-342900">
              <a:lnSpc>
                <a:spcPct val="120000"/>
              </a:lnSpc>
              <a:buFont typeface="Arial"/>
              <a:buChar char="•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Three male siblings</a:t>
            </a:r>
          </a:p>
          <a:p>
            <a:pPr marL="951058" lvl="1" indent="-342900">
              <a:lnSpc>
                <a:spcPct val="120000"/>
              </a:lnSpc>
              <a:buFont typeface="Arial"/>
              <a:buChar char="•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Siblings essentially kill father</a:t>
            </a:r>
          </a:p>
          <a:p>
            <a:pPr marL="951058" lvl="1" indent="-342900">
              <a:lnSpc>
                <a:spcPct val="120000"/>
              </a:lnSpc>
              <a:buFont typeface="Arial"/>
              <a:buChar char="•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Father favored one child 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erculanum"/>
              <a:cs typeface="Herculanum"/>
            </a:endParaRPr>
          </a:p>
        </p:txBody>
      </p:sp>
    </p:spTree>
    <p:extLst>
      <p:ext uri="{BB962C8B-B14F-4D97-AF65-F5344CB8AC3E}">
        <p14:creationId xmlns:p14="http://schemas.microsoft.com/office/powerpoint/2010/main" val="41076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Lucida Blackletter"/>
                <a:cs typeface="Lucida Blackletter"/>
              </a:rPr>
              <a:t>King </a:t>
            </a:r>
            <a:r>
              <a:rPr lang="en-GB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Lucida Blackletter"/>
                <a:cs typeface="Lucida Blackletter"/>
              </a:rPr>
              <a:t>of Texas: Character Comparisons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62558" y="837506"/>
            <a:ext cx="11593288" cy="2146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20000"/>
              </a:lnSpc>
              <a:buFont typeface="Arial"/>
              <a:buChar char="•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Lear: John Lear</a:t>
            </a:r>
          </a:p>
          <a:p>
            <a:pPr marL="342900" indent="-342900" algn="ctr">
              <a:lnSpc>
                <a:spcPct val="120000"/>
              </a:lnSpc>
              <a:buFont typeface="Arial"/>
              <a:buChar char="•"/>
            </a:pP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Goneril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: Mrs. Susannah Lear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Tumlinson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2">
                      <a:lumMod val="75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93000">
                    <a:schemeClr val="accent2">
                      <a:lumMod val="75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Herculanum"/>
              <a:cs typeface="Herculanum"/>
            </a:endParaRPr>
          </a:p>
          <a:p>
            <a:pPr marL="342900" indent="-342900" algn="ctr">
              <a:lnSpc>
                <a:spcPct val="120000"/>
              </a:lnSpc>
              <a:buFont typeface="Arial"/>
              <a:buChar char="•"/>
            </a:pP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Raegan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: Mrs. Rebecca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lear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Highsmith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2">
                      <a:lumMod val="75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93000">
                    <a:schemeClr val="accent2">
                      <a:lumMod val="75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Herculanum"/>
              <a:cs typeface="Herculanum"/>
            </a:endParaRPr>
          </a:p>
          <a:p>
            <a:pPr marL="342900" indent="-342900" algn="ctr">
              <a:lnSpc>
                <a:spcPct val="120000"/>
              </a:lnSpc>
              <a:buFont typeface="Arial"/>
              <a:buChar char="•"/>
            </a:pP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Cordelia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: Claudia</a:t>
            </a:r>
          </a:p>
        </p:txBody>
      </p:sp>
      <p:pic>
        <p:nvPicPr>
          <p:cNvPr id="5" name="Picture 4" descr="texmex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trans="63000" pencilSize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846" y="2997746"/>
            <a:ext cx="6879296" cy="3869604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130028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xmlns:p14="http://schemas.microsoft.com/office/powerpoint/2010/main" spd="slow">
        <p:split orient="vert" dir="in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Lucida Blackletter"/>
                <a:cs typeface="Lucida Blackletter"/>
              </a:rPr>
              <a:t>King of Texas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7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4924"/>
            <a:ext cx="6095206" cy="3226873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4" name="TextBox 3"/>
          <p:cNvSpPr txBox="1"/>
          <p:nvPr/>
        </p:nvSpPr>
        <p:spPr>
          <a:xfrm>
            <a:off x="5879181" y="693490"/>
            <a:ext cx="6311231" cy="6282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Directly paraphrased from king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lear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, john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lear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 chooses to leave his land to whichever daughter shows the much love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Not surprisingly,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claudia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 does not want to pander to her father and participate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When john’s land is threatened, he realizes that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claudia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 is the only one capable.</a:t>
            </a:r>
          </a:p>
        </p:txBody>
      </p:sp>
    </p:spTree>
    <p:extLst>
      <p:ext uri="{BB962C8B-B14F-4D97-AF65-F5344CB8AC3E}">
        <p14:creationId xmlns:p14="http://schemas.microsoft.com/office/powerpoint/2010/main" val="76381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GB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Lucida Blackletter"/>
                <a:cs typeface="Lucida Blackletter"/>
              </a:rPr>
              <a:t>Broken Lance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0779"/>
            <a:ext cx="4511030" cy="6005222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4" name="TextBox 3"/>
          <p:cNvSpPr txBox="1"/>
          <p:nvPr/>
        </p:nvSpPr>
        <p:spPr>
          <a:xfrm>
            <a:off x="5879181" y="693490"/>
            <a:ext cx="6311231" cy="6282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Order dissolves to chaos quickly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Other siblings desire more land, and make this know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This version of Lear is different in that it is the siblings that start the invasion, while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lear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 learns the reality of war and how he came to power, and feels shame. 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Manifest destiny was insane</a:t>
            </a:r>
          </a:p>
        </p:txBody>
      </p:sp>
    </p:spTree>
    <p:extLst>
      <p:ext uri="{BB962C8B-B14F-4D97-AF65-F5344CB8AC3E}">
        <p14:creationId xmlns:p14="http://schemas.microsoft.com/office/powerpoint/2010/main" val="24543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Lucida Blackletter"/>
                <a:cs typeface="Lucida Blackletter"/>
              </a:rPr>
              <a:t>Fool</a:t>
            </a:r>
            <a:endParaRPr lang="en-GB" dirty="0"/>
          </a:p>
        </p:txBody>
      </p:sp>
      <p:pic>
        <p:nvPicPr>
          <p:cNvPr id="4" name="Picture 3" descr="foolbook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546" y="905070"/>
            <a:ext cx="4472505" cy="5954518"/>
          </a:xfrm>
          <a:prstGeom prst="rect">
            <a:avLst/>
          </a:prstGeom>
          <a:effectLst>
            <a:softEdge rad="977900"/>
          </a:effectLst>
        </p:spPr>
      </p:pic>
      <p:sp>
        <p:nvSpPr>
          <p:cNvPr id="5" name="TextBox 4"/>
          <p:cNvSpPr txBox="1"/>
          <p:nvPr/>
        </p:nvSpPr>
        <p:spPr>
          <a:xfrm>
            <a:off x="1443" y="765498"/>
            <a:ext cx="8326011" cy="576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An adaptation similar in concept to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Rozencrantz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 and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Guildernson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 are dead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Lighthearted in comparison to King Lear, ends happily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Tells the story from a fool of the court in Britain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The fool works with a girl named pocket to manipulate the entire situation, motivated by his desire to prevent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lear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 from marrying off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cordelia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erculanum"/>
              <a:cs typeface="Herculanum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erculanum"/>
              <a:cs typeface="Herculanum"/>
            </a:endParaRPr>
          </a:p>
        </p:txBody>
      </p:sp>
    </p:spTree>
    <p:extLst>
      <p:ext uri="{BB962C8B-B14F-4D97-AF65-F5344CB8AC3E}">
        <p14:creationId xmlns:p14="http://schemas.microsoft.com/office/powerpoint/2010/main" val="130028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GB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Lucida Blackletter"/>
                <a:cs typeface="Lucida Blackletter"/>
              </a:rPr>
              <a:t>Fool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57000"/>
                    </a14:imgEffect>
                    <a14:imgEffect>
                      <a14:saturation sat="343000"/>
                    </a14:imgEffect>
                    <a14:imgEffect>
                      <a14:brightnessContrast contras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92" y="1485578"/>
            <a:ext cx="6060369" cy="4507399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4" name="TextBox 3"/>
          <p:cNvSpPr txBox="1"/>
          <p:nvPr/>
        </p:nvSpPr>
        <p:spPr>
          <a:xfrm>
            <a:off x="5879181" y="693490"/>
            <a:ext cx="6311231" cy="576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The prince of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france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 marries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cordelia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 anyways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Angry with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lear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 because of his treatment of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Cordelia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, pocket, advised by a ghost, starts his own vendetta. 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The goal was to strip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lear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 of his remaining power (including his knights) and manipulate the situation to cause the older sisters to go to war</a:t>
            </a:r>
          </a:p>
        </p:txBody>
      </p:sp>
    </p:spTree>
    <p:extLst>
      <p:ext uri="{BB962C8B-B14F-4D97-AF65-F5344CB8AC3E}">
        <p14:creationId xmlns:p14="http://schemas.microsoft.com/office/powerpoint/2010/main" val="142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Lucida Blackletter"/>
                <a:cs typeface="Lucida Blackletter"/>
              </a:rPr>
              <a:t>Fool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 trans="35000" numberOfShades="6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358" y="2349674"/>
            <a:ext cx="5084733" cy="4663655"/>
          </a:xfrm>
          <a:prstGeom prst="rect">
            <a:avLst/>
          </a:prstGeom>
          <a:effectLst>
            <a:softEdge rad="749300"/>
          </a:effectLst>
        </p:spPr>
      </p:pic>
      <p:sp>
        <p:nvSpPr>
          <p:cNvPr id="5" name="TextBox 4"/>
          <p:cNvSpPr txBox="1"/>
          <p:nvPr/>
        </p:nvSpPr>
        <p:spPr>
          <a:xfrm>
            <a:off x="1443" y="765498"/>
            <a:ext cx="8326011" cy="6282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Lear realizes the error going on. 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Pocket tries to make both believe they are in an affair with Edmund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The intent of civil war though is failed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Cordelia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 invades and takes over all of it instead from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france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erculanum"/>
              <a:cs typeface="Herculanum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Sisters attempt an alliance against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cordelia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, but poison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eachother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 in jealousy instead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Lear dies,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cordelia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 gains power. Pocket, who has been told he is the son of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lear’s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 brother, is crowned king after marriage</a:t>
            </a:r>
          </a:p>
        </p:txBody>
      </p:sp>
    </p:spTree>
    <p:extLst>
      <p:ext uri="{BB962C8B-B14F-4D97-AF65-F5344CB8AC3E}">
        <p14:creationId xmlns:p14="http://schemas.microsoft.com/office/powerpoint/2010/main" val="356348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82" y="-19241"/>
            <a:ext cx="10971213" cy="778892"/>
          </a:xfrm>
        </p:spPr>
        <p:txBody>
          <a:bodyPr>
            <a:noAutofit/>
          </a:bodyPr>
          <a:lstStyle/>
          <a:p>
            <a:r>
              <a:rPr lang="en-GB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Lucida Blackletter"/>
                <a:cs typeface="Lucida Blackletter"/>
              </a:rPr>
              <a:t>King Lear</a:t>
            </a:r>
            <a:endParaRPr lang="en-GB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Lucida Blackletter"/>
              <a:cs typeface="Lucida Blackletter"/>
            </a:endParaRPr>
          </a:p>
        </p:txBody>
      </p:sp>
      <p:pic>
        <p:nvPicPr>
          <p:cNvPr id="5" name="Picture 4" descr="King Lear Picture 1.jpg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 trans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238" y="405458"/>
            <a:ext cx="6285991" cy="7200800"/>
          </a:xfrm>
          <a:prstGeom prst="rect">
            <a:avLst/>
          </a:prstGeom>
          <a:ln>
            <a:noFill/>
          </a:ln>
          <a:effectLst>
            <a:softEdge rad="647700"/>
          </a:effectLst>
        </p:spPr>
      </p:pic>
      <p:sp>
        <p:nvSpPr>
          <p:cNvPr id="6" name="TextBox 5"/>
          <p:cNvSpPr txBox="1"/>
          <p:nvPr/>
        </p:nvSpPr>
        <p:spPr>
          <a:xfrm>
            <a:off x="262558" y="837506"/>
            <a:ext cx="6048672" cy="5248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King Lear was the king of Britain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He divided his kingdom amongst three daughters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How to decide divisions?</a:t>
            </a:r>
          </a:p>
          <a:p>
            <a:pPr marL="951058" lvl="1" indent="-342900">
              <a:lnSpc>
                <a:spcPct val="120000"/>
              </a:lnSpc>
              <a:buFont typeface="Arial"/>
              <a:buChar char="•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Who loves him most</a:t>
            </a:r>
          </a:p>
          <a:p>
            <a:pPr marL="951058" lvl="1" indent="-342900">
              <a:lnSpc>
                <a:spcPct val="120000"/>
              </a:lnSpc>
              <a:buFont typeface="Arial"/>
              <a:buChar char="•"/>
            </a:pP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Goneril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 and Regan flatter</a:t>
            </a:r>
          </a:p>
          <a:p>
            <a:pPr marL="951058" lvl="1" indent="-342900">
              <a:lnSpc>
                <a:spcPct val="120000"/>
              </a:lnSpc>
              <a:buFont typeface="Arial"/>
              <a:buChar char="•"/>
            </a:pP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Cordelia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 remains silent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Lear Disowns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Cordelia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2">
                      <a:lumMod val="75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93000">
                    <a:schemeClr val="accent2">
                      <a:lumMod val="75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Herculanum"/>
              <a:cs typeface="Herculan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04453" y="94283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4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Lucida Blackletter"/>
                <a:cs typeface="Lucida Blackletter"/>
              </a:rPr>
              <a:t>Bibliography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114" y="981522"/>
            <a:ext cx="121823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Broken </a:t>
            </a:r>
            <a:r>
              <a:rPr lang="en-US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Lance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. Dir. Edward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Dmytrk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. By Richard Murphy.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Perf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. Spencer Tracy, Robert Wagner. 20th Century Fox, 1954.</a:t>
            </a:r>
          </a:p>
          <a:p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erculanum"/>
              <a:cs typeface="Herculanum"/>
            </a:endParaRPr>
          </a:p>
          <a:p>
            <a:r>
              <a:rPr lang="pl-PL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"</a:t>
            </a:r>
            <a:r>
              <a:rPr lang="pl-PL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Broken</a:t>
            </a:r>
            <a:r>
              <a:rPr lang="pl-PL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 Lance." </a:t>
            </a:r>
            <a:r>
              <a:rPr lang="pl-PL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IMDB</a:t>
            </a:r>
            <a:r>
              <a:rPr lang="pl-PL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. </a:t>
            </a:r>
            <a:r>
              <a:rPr lang="pl-PL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N.p</a:t>
            </a:r>
            <a:r>
              <a:rPr lang="pl-PL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., </a:t>
            </a:r>
            <a:r>
              <a:rPr lang="pl-PL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n.d</a:t>
            </a:r>
            <a:r>
              <a:rPr lang="pl-PL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. Web. &lt;</a:t>
            </a:r>
            <a:r>
              <a:rPr lang="pl-PL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  <a:hlinkClick r:id="rId2"/>
              </a:rPr>
              <a:t>http://www.imdb.com/title/tt0282659/&gt;.</a:t>
            </a:r>
          </a:p>
          <a:p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erculanum"/>
              <a:cs typeface="Herculanum"/>
            </a:endParaRPr>
          </a:p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Griggs, Yvonne. </a:t>
            </a:r>
            <a:r>
              <a:rPr lang="en-US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Shakespeare's King Lear: A Close Study of the Relationship between Text and Film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. London: Methuen Drama, 2010. Print.</a:t>
            </a:r>
          </a:p>
          <a:p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erculanum"/>
              <a:cs typeface="Herculanum"/>
            </a:endParaRPr>
          </a:p>
          <a:p>
            <a:r>
              <a:rPr lang="en-US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King of Texas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. By Stephen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Harrigan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 and William Shakespeare. Dir.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Uli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Edel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.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Perf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. Patrick Stewart. Flying Freehold Productions, 2002.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erculanum"/>
              <a:cs typeface="Herculanum"/>
            </a:endParaRPr>
          </a:p>
        </p:txBody>
      </p:sp>
    </p:spTree>
    <p:extLst>
      <p:ext uri="{BB962C8B-B14F-4D97-AF65-F5344CB8AC3E}">
        <p14:creationId xmlns:p14="http://schemas.microsoft.com/office/powerpoint/2010/main" val="130028995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Lucida Blackletter"/>
                <a:cs typeface="Lucida Blackletter"/>
              </a:rPr>
              <a:t>Bibliography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90550" y="981522"/>
            <a:ext cx="1199986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Micheal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. "King of Texas (2002)." Weblog post. </a:t>
            </a:r>
            <a:r>
              <a:rPr lang="en-US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Correlated Content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.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N.p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., 27 May 2011. Web. &lt;</a:t>
            </a:r>
            <a:r>
              <a:rPr lang="en-US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  <a:hlinkClick r:id="rId2"/>
              </a:rPr>
              <a:t>http://correlatedcontents.com/?p=1028&gt;.</a:t>
            </a:r>
          </a:p>
          <a:p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erculanum"/>
              <a:cs typeface="Herculanum"/>
            </a:endParaRPr>
          </a:p>
          <a:p>
            <a:r>
              <a:rPr lang="nl-NL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Moore, </a:t>
            </a:r>
            <a:r>
              <a:rPr lang="nl-NL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Christopher</a:t>
            </a:r>
            <a:r>
              <a:rPr lang="nl-NL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. </a:t>
            </a:r>
            <a:r>
              <a:rPr lang="nl-NL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Fool</a:t>
            </a:r>
            <a:r>
              <a:rPr lang="nl-NL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. New York: William </a:t>
            </a:r>
            <a:r>
              <a:rPr lang="nl-NL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Morrow</a:t>
            </a:r>
            <a:r>
              <a:rPr lang="nl-NL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, 2009. Print.</a:t>
            </a:r>
          </a:p>
          <a:p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erculanum"/>
              <a:cs typeface="Herculanum"/>
            </a:endParaRPr>
          </a:p>
          <a:p>
            <a:r>
              <a:rPr lang="en-US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My Kingdom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. Dir. Don Boyd.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Perf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. Richard Harris, Don Bell, Lynn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Redgave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. Close Grip Films Ltd., 2001.</a:t>
            </a:r>
          </a:p>
          <a:p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erculanum"/>
              <a:cs typeface="Herculanum"/>
            </a:endParaRPr>
          </a:p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Shakespeare, William. </a:t>
            </a:r>
            <a:r>
              <a:rPr lang="en-US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The Tragedy of King Lear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. Ed. Jay L.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Halio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. Cambridge: Cambridge UP, 1992. Print.</a:t>
            </a:r>
          </a:p>
          <a:p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erculanum"/>
              <a:cs typeface="Herculanum"/>
            </a:endParaRPr>
          </a:p>
          <a:p>
            <a:r>
              <a:rPr lang="en-US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A Thousand Acres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. Dir. Jocelyn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Moorhouse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.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Perf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. Michelle Pfeiffer, Jessica Lange. Touchstone Pictures, 1997. DVD.</a:t>
            </a:r>
          </a:p>
        </p:txBody>
      </p:sp>
    </p:spTree>
    <p:extLst>
      <p:ext uri="{BB962C8B-B14F-4D97-AF65-F5344CB8AC3E}">
        <p14:creationId xmlns:p14="http://schemas.microsoft.com/office/powerpoint/2010/main" val="130028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82" y="-19241"/>
            <a:ext cx="10971213" cy="778892"/>
          </a:xfrm>
        </p:spPr>
        <p:txBody>
          <a:bodyPr>
            <a:noAutofit/>
          </a:bodyPr>
          <a:lstStyle/>
          <a:p>
            <a:pPr algn="r"/>
            <a:r>
              <a:rPr lang="en-GB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Lucida Blackletter"/>
                <a:cs typeface="Lucida Blackletter"/>
              </a:rPr>
              <a:t>King Lear</a:t>
            </a:r>
            <a:endParaRPr lang="en-GB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Lucida Blackletter"/>
              <a:cs typeface="Lucida Blackletter"/>
            </a:endParaRPr>
          </a:p>
        </p:txBody>
      </p:sp>
      <p:pic>
        <p:nvPicPr>
          <p:cNvPr id="4" name="Picture 3" descr="stk19948boj.png"/>
          <p:cNvPicPr>
            <a:picLocks noChangeAspect="1"/>
          </p:cNvPicPr>
          <p:nvPr/>
        </p:nvPicPr>
        <p:blipFill>
          <a:blip r:embed="rId2" cstate="print"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0" y="674662"/>
            <a:ext cx="7031310" cy="63555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322" y="1106710"/>
            <a:ext cx="6048672" cy="5248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Noblemen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Glouster’s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Illegitimate Son Edmund Convinces Father Edgar is evil</a:t>
            </a:r>
          </a:p>
          <a:p>
            <a:pPr marL="951058" lvl="1" indent="-342900">
              <a:lnSpc>
                <a:spcPct val="120000"/>
              </a:lnSpc>
              <a:buFont typeface="Arial"/>
              <a:buChar char="•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Innocent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edgar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 flees</a:t>
            </a:r>
          </a:p>
          <a:p>
            <a:pPr marL="951058" lvl="1" indent="-342900">
              <a:lnSpc>
                <a:spcPct val="120000"/>
              </a:lnSpc>
              <a:buFont typeface="Arial"/>
              <a:buChar char="•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Edgar helps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lear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 after hearing what happened</a:t>
            </a:r>
          </a:p>
          <a:p>
            <a:pPr marL="951058" lvl="1" indent="-342900">
              <a:lnSpc>
                <a:spcPct val="120000"/>
              </a:lnSpc>
              <a:buFont typeface="Arial"/>
              <a:buChar char="•"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Herculanum"/>
                <a:cs typeface="Herculanum"/>
              </a:rPr>
              <a:t>Edgar is viewed as a traitor</a:t>
            </a:r>
          </a:p>
          <a:p>
            <a:pPr marL="951058" lvl="1" indent="-342900">
              <a:lnSpc>
                <a:spcPct val="120000"/>
              </a:lnSpc>
              <a:buFont typeface="Arial"/>
              <a:buChar char="•"/>
            </a:pP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Herculanum"/>
              <a:cs typeface="Herculan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04453" y="94283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2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delia.jpg"/>
          <p:cNvPicPr>
            <a:picLocks noChangeAspect="1"/>
          </p:cNvPicPr>
          <p:nvPr/>
        </p:nvPicPr>
        <p:blipFill>
          <a:blip r:embed="rId2">
            <a:alphaModFix amt="9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414" y="919546"/>
            <a:ext cx="4222999" cy="5940042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82" y="-19241"/>
            <a:ext cx="10971213" cy="778892"/>
          </a:xfrm>
        </p:spPr>
        <p:txBody>
          <a:bodyPr>
            <a:noAutofit/>
          </a:bodyPr>
          <a:lstStyle/>
          <a:p>
            <a:r>
              <a:rPr lang="en-GB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Lucida Blackletter"/>
                <a:cs typeface="Lucida Blackletter"/>
              </a:rPr>
              <a:t>King Lear</a:t>
            </a:r>
            <a:endParaRPr lang="en-GB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Lucida Blackletter"/>
              <a:cs typeface="Lucida Blacklet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558" y="837506"/>
            <a:ext cx="6048672" cy="576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In Dover, French Army Invades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Led by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Cordelia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 to save Lear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Edmund is romantic with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Goneril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 and Regan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Gloucester fails committing suicide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Edgar tricked him into believing he jumped off a cliff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2">
                      <a:lumMod val="75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93000">
                    <a:schemeClr val="accent2">
                      <a:lumMod val="75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Herculanum"/>
              <a:cs typeface="Herculan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04453" y="94283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7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gland background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alphaModFix amt="5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9490" y="765498"/>
            <a:ext cx="12529392" cy="6177125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82" y="-19241"/>
            <a:ext cx="10971213" cy="778892"/>
          </a:xfrm>
        </p:spPr>
        <p:txBody>
          <a:bodyPr>
            <a:noAutofit/>
          </a:bodyPr>
          <a:lstStyle/>
          <a:p>
            <a:pPr algn="r"/>
            <a:r>
              <a:rPr lang="en-GB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Lucida Blackletter"/>
                <a:cs typeface="Lucida Blackletter"/>
              </a:rPr>
              <a:t>King Lear</a:t>
            </a:r>
            <a:endParaRPr lang="en-GB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Lucida Blackletter"/>
              <a:cs typeface="Lucida Blacklet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37506"/>
            <a:ext cx="12200363" cy="2663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English, led by Edmund, capture Lear and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Cordelia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2">
                      <a:lumMod val="75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93000">
                    <a:schemeClr val="accent2">
                      <a:lumMod val="75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Herculanum"/>
              <a:cs typeface="Herculanum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In a duel, Edgar kills Edmund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Glouster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 dies,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Goneril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 poisons Regan and commits suicide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2">
                      <a:lumMod val="75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93000">
                    <a:schemeClr val="accent2">
                      <a:lumMod val="75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Herculanum"/>
              <a:cs typeface="Herculanum"/>
            </a:endParaRPr>
          </a:p>
          <a:p>
            <a:pPr marL="1559215" lvl="2" indent="-342900">
              <a:lnSpc>
                <a:spcPct val="120000"/>
              </a:lnSpc>
              <a:buFont typeface="Arial"/>
              <a:buChar char="•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Edmund is executed in prison,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lear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 dies in grief</a:t>
            </a:r>
          </a:p>
          <a:p>
            <a:pPr marL="5208155" lvl="8" indent="-342900">
              <a:lnSpc>
                <a:spcPct val="120000"/>
              </a:lnSpc>
              <a:buFont typeface="Arial"/>
              <a:buChar char="•"/>
            </a:pP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2">
                      <a:lumMod val="75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93000">
                    <a:schemeClr val="accent2">
                      <a:lumMod val="75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Herculanum"/>
              <a:cs typeface="Herculan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04453" y="94283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37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6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pencilSize="3"/>
                    </a14:imgEffect>
                    <a14:imgEffect>
                      <a14:colorTemperature colorTemp="4543"/>
                    </a14:imgEffect>
                    <a14:imgEffect>
                      <a14:saturation sat="0"/>
                    </a14:imgEffect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044" y="2835428"/>
            <a:ext cx="6051369" cy="4024160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82" y="-19241"/>
            <a:ext cx="10971213" cy="778892"/>
          </a:xfrm>
        </p:spPr>
        <p:txBody>
          <a:bodyPr>
            <a:noAutofit/>
          </a:bodyPr>
          <a:lstStyle/>
          <a:p>
            <a:pPr algn="r"/>
            <a:r>
              <a:rPr lang="en-GB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Lucida Blackletter"/>
                <a:cs typeface="Lucida Blackletter"/>
              </a:rPr>
              <a:t>King Lear</a:t>
            </a:r>
            <a:endParaRPr lang="en-GB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Lucida Blackletter"/>
              <a:cs typeface="Lucida Blacklet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6654" y="1977628"/>
            <a:ext cx="3384376" cy="3180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Albany, Edgar, and Kent</a:t>
            </a:r>
          </a:p>
          <a:p>
            <a:pPr algn="ctr">
              <a:lnSpc>
                <a:spcPct val="120000"/>
              </a:lnSpc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Are left to run the </a:t>
            </a:r>
          </a:p>
          <a:p>
            <a:pPr algn="ctr">
              <a:lnSpc>
                <a:spcPct val="120000"/>
              </a:lnSpc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Country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2">
                      <a:lumMod val="75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93000">
                    <a:schemeClr val="accent2">
                      <a:lumMod val="75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Herculanum"/>
              <a:cs typeface="Herculan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04453" y="94283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23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Lucida Blackletter"/>
                <a:cs typeface="Lucida Blackletter"/>
              </a:rPr>
              <a:t>A Thousand Acres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62558" y="837506"/>
            <a:ext cx="6048672" cy="5248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Larry Cook – Prosperous Farmer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Like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lear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, decides to retire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Siblings are named directly after, and even have same letter names </a:t>
            </a:r>
          </a:p>
          <a:p>
            <a:pPr marL="951058" lvl="1" indent="-342900">
              <a:lnSpc>
                <a:spcPct val="120000"/>
              </a:lnSpc>
              <a:buFont typeface="Arial"/>
              <a:buChar char="•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Ginny, Rose, Caroline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Caroline leaves for a law career in Des Moines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2">
                      <a:lumMod val="75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93000">
                    <a:schemeClr val="accent2">
                      <a:lumMod val="75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Herculanum"/>
              <a:cs typeface="Herculanum"/>
            </a:endParaRPr>
          </a:p>
        </p:txBody>
      </p:sp>
      <p:pic>
        <p:nvPicPr>
          <p:cNvPr id="5" name="Picture 4" descr="Thousand Acres Image.jpg"/>
          <p:cNvPicPr>
            <a:picLocks noChangeAspect="1"/>
          </p:cNvPicPr>
          <p:nvPr/>
        </p:nvPicPr>
        <p:blipFill>
          <a:blip r:embed="rId2">
            <a:alphaModFix amt="77000"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 brush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20" y="2963080"/>
            <a:ext cx="5795493" cy="3863662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130028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GB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Lucida Blackletter"/>
                <a:cs typeface="Lucida Blackletter"/>
              </a:rPr>
              <a:t>A Thousand Acres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62558" y="837506"/>
            <a:ext cx="6048672" cy="576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Larry becomes senile and fights with Rose and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ginny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2">
                      <a:lumMod val="75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93000">
                    <a:schemeClr val="accent2">
                      <a:lumMod val="75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Herculanum"/>
              <a:cs typeface="Herculanum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Rose Comes out that Larry sexually abused her as a child, distancing Ginny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Both fall for a neighbor, jess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Larry sues Rose and Ginny, asking for Caroline’s help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Lawsuits permanently divide family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2">
                      <a:lumMod val="75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93000">
                    <a:schemeClr val="accent2">
                      <a:lumMod val="75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Herculanum"/>
              <a:cs typeface="Herculanum"/>
            </a:endParaRPr>
          </a:p>
        </p:txBody>
      </p:sp>
    </p:spTree>
    <p:extLst>
      <p:ext uri="{BB962C8B-B14F-4D97-AF65-F5344CB8AC3E}">
        <p14:creationId xmlns:p14="http://schemas.microsoft.com/office/powerpoint/2010/main" val="322814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GB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Lucida Blackletter"/>
                <a:cs typeface="Lucida Blackletter"/>
              </a:rPr>
              <a:t>A Thousand Acres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62558" y="837506"/>
            <a:ext cx="6048672" cy="3180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Rose and Ginny suffer alone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2">
                      <a:lumMod val="75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93000">
                    <a:schemeClr val="accent2">
                      <a:lumMod val="75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Herculanum"/>
              <a:cs typeface="Herculanum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Larry dies of a heart attack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2">
                      <a:lumMod val="75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93000">
                    <a:schemeClr val="accent2">
                      <a:lumMod val="75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Herculanum"/>
              <a:cs typeface="Herculanum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2">
                        <a:lumMod val="75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erculanum"/>
                <a:cs typeface="Herculanum"/>
              </a:rPr>
              <a:t>Land is divided amongst the three girls</a:t>
            </a:r>
          </a:p>
        </p:txBody>
      </p:sp>
      <p:pic>
        <p:nvPicPr>
          <p:cNvPr id="5" name="Picture 4" descr="Thousand Acres Image.jpg"/>
          <p:cNvPicPr>
            <a:picLocks noChangeAspect="1"/>
          </p:cNvPicPr>
          <p:nvPr/>
        </p:nvPicPr>
        <p:blipFill>
          <a:blip r:embed="rId2">
            <a:alphaModFix amt="77000"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 brushSiz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20" y="2963080"/>
            <a:ext cx="5795493" cy="3863662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56042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73" fill="hold">
                                          <p:stCondLst>
                                            <p:cond delay="27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4" decel="50000" autoRev="1" fill="hold">
                                          <p:stCondLst>
                                            <p:cond delay="27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2" fill="hold">
                                          <p:stCondLst>
                                            <p:cond delay="51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B5325"/>
      </a:accent1>
      <a:accent2>
        <a:srgbClr val="883116"/>
      </a:accent2>
      <a:accent3>
        <a:srgbClr val="E18101"/>
      </a:accent3>
      <a:accent4>
        <a:srgbClr val="3C1402"/>
      </a:accent4>
      <a:accent5>
        <a:srgbClr val="1C3513"/>
      </a:accent5>
      <a:accent6>
        <a:srgbClr val="791515"/>
      </a:accent6>
      <a:hlink>
        <a:srgbClr val="0000FF"/>
      </a:hlink>
      <a:folHlink>
        <a:srgbClr val="800080"/>
      </a:folHlink>
    </a:clrScheme>
    <a:fontScheme name="Custom 1">
      <a:majorFont>
        <a:latin typeface="AquilineTwo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49467</TotalTime>
  <Words>1003</Words>
  <Application>Microsoft Macintosh PowerPoint</Application>
  <PresentationFormat>Custom</PresentationFormat>
  <Paragraphs>121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Custom Design</vt:lpstr>
      <vt:lpstr>King Lear</vt:lpstr>
      <vt:lpstr>King Lear</vt:lpstr>
      <vt:lpstr>King Lear</vt:lpstr>
      <vt:lpstr>King Lear</vt:lpstr>
      <vt:lpstr>King Lear</vt:lpstr>
      <vt:lpstr>King Lear</vt:lpstr>
      <vt:lpstr>A Thousand Acres</vt:lpstr>
      <vt:lpstr>A Thousand Acres</vt:lpstr>
      <vt:lpstr>A Thousand Acres</vt:lpstr>
      <vt:lpstr>A Thousand Acres</vt:lpstr>
      <vt:lpstr>Broken Lance</vt:lpstr>
      <vt:lpstr>Broken Lance</vt:lpstr>
      <vt:lpstr>Broken Lance</vt:lpstr>
      <vt:lpstr>King of Texas: Character Comparisons</vt:lpstr>
      <vt:lpstr>King of Texas</vt:lpstr>
      <vt:lpstr>Broken Lance</vt:lpstr>
      <vt:lpstr>Fool</vt:lpstr>
      <vt:lpstr>Fool</vt:lpstr>
      <vt:lpstr>Fool</vt:lpstr>
      <vt:lpstr>Bibliography</vt:lpstr>
      <vt:lpstr>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m62</dc:creator>
  <cp:lastModifiedBy>James Holdsworth</cp:lastModifiedBy>
  <cp:revision>1051</cp:revision>
  <dcterms:created xsi:type="dcterms:W3CDTF">2012-07-19T13:40:14Z</dcterms:created>
  <dcterms:modified xsi:type="dcterms:W3CDTF">2014-04-24T15:03:13Z</dcterms:modified>
</cp:coreProperties>
</file>